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92" r:id="rId2"/>
    <p:sldId id="273" r:id="rId3"/>
    <p:sldId id="264" r:id="rId4"/>
    <p:sldId id="267" r:id="rId5"/>
    <p:sldId id="263" r:id="rId6"/>
    <p:sldId id="269" r:id="rId7"/>
    <p:sldId id="271" r:id="rId8"/>
    <p:sldId id="258" r:id="rId9"/>
    <p:sldId id="259" r:id="rId10"/>
    <p:sldId id="278" r:id="rId11"/>
    <p:sldId id="279" r:id="rId12"/>
    <p:sldId id="262" r:id="rId13"/>
    <p:sldId id="280" r:id="rId14"/>
    <p:sldId id="286" r:id="rId15"/>
    <p:sldId id="282" r:id="rId16"/>
    <p:sldId id="283" r:id="rId17"/>
    <p:sldId id="284" r:id="rId18"/>
    <p:sldId id="285" r:id="rId19"/>
    <p:sldId id="291" r:id="rId20"/>
    <p:sldId id="27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998" autoAdjust="0"/>
  </p:normalViewPr>
  <p:slideViewPr>
    <p:cSldViewPr snapToGrid="0">
      <p:cViewPr varScale="1">
        <p:scale>
          <a:sx n="70" d="100"/>
          <a:sy n="70" d="100"/>
        </p:scale>
        <p:origin x="-636"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4CE176-5B9E-494B-99AC-967D61B79014}" type="datetimeFigureOut">
              <a:rPr lang="en-US" smtClean="0"/>
              <a:t>10/14/2024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9D9E57-2749-494A-9203-59EBED7085EC}" type="slidenum">
              <a:rPr lang="en-US" smtClean="0"/>
              <a:t>‹#›</a:t>
            </a:fld>
            <a:endParaRPr lang="en-US"/>
          </a:p>
        </p:txBody>
      </p:sp>
    </p:spTree>
    <p:extLst>
      <p:ext uri="{BB962C8B-B14F-4D97-AF65-F5344CB8AC3E}">
        <p14:creationId xmlns:p14="http://schemas.microsoft.com/office/powerpoint/2010/main" val="1880733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عنصر نائب للملاحظات 2"/>
          <p:cNvSpPr>
            <a:spLocks noGrp="1"/>
          </p:cNvSpPr>
          <p:nvPr>
            <p:ph type="body" idx="1"/>
          </p:nvPr>
        </p:nvSpPr>
        <p:spPr/>
        <p:txBody>
          <a:bodyPr>
            <a:normAutofit fontScale="92500" lnSpcReduction="10000"/>
          </a:bodyPr>
          <a:lstStyle/>
          <a:p>
            <a:pPr>
              <a:defRPr/>
            </a:pPr>
            <a:endParaRPr lang="ar-SA" dirty="0"/>
          </a:p>
        </p:txBody>
      </p:sp>
      <p:sp>
        <p:nvSpPr>
          <p:cNvPr id="4" name="عنصر نائب لرقم الشريحة 3"/>
          <p:cNvSpPr>
            <a:spLocks noGrp="1"/>
          </p:cNvSpPr>
          <p:nvPr>
            <p:ph type="sldNum" sz="quarter" idx="5"/>
          </p:nvPr>
        </p:nvSpPr>
        <p:spPr/>
        <p:txBody>
          <a:bodyPr/>
          <a:lstStyle/>
          <a:p>
            <a:pPr>
              <a:defRPr/>
            </a:pPr>
            <a:fld id="{F6E502F8-CEF2-4525-88D4-4F41F412F6A9}" type="slidenum">
              <a:rPr lang="ar-SA" smtClean="0"/>
              <a:pPr>
                <a:defRPr/>
              </a:pPr>
              <a:t>1</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endParaRPr lang="en-US" dirty="0"/>
          </a:p>
        </p:txBody>
      </p:sp>
      <p:sp>
        <p:nvSpPr>
          <p:cNvPr id="4" name="Slide Number Placeholder 3"/>
          <p:cNvSpPr>
            <a:spLocks noGrp="1"/>
          </p:cNvSpPr>
          <p:nvPr>
            <p:ph type="sldNum" sz="quarter" idx="10"/>
          </p:nvPr>
        </p:nvSpPr>
        <p:spPr/>
        <p:txBody>
          <a:bodyPr/>
          <a:lstStyle/>
          <a:p>
            <a:fld id="{3B9D9E57-2749-494A-9203-59EBED7085EC}" type="slidenum">
              <a:rPr lang="en-US" smtClean="0"/>
              <a:t>12</a:t>
            </a:fld>
            <a:endParaRPr lang="en-US"/>
          </a:p>
        </p:txBody>
      </p:sp>
    </p:spTree>
    <p:extLst>
      <p:ext uri="{BB962C8B-B14F-4D97-AF65-F5344CB8AC3E}">
        <p14:creationId xmlns:p14="http://schemas.microsoft.com/office/powerpoint/2010/main" val="2673222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4" name="Rectangle 7"/>
          <p:cNvSpPr/>
          <p:nvPr/>
        </p:nvSpPr>
        <p:spPr>
          <a:xfrm>
            <a:off x="1037167" y="0"/>
            <a:ext cx="100584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6"/>
          <p:cNvSpPr/>
          <p:nvPr/>
        </p:nvSpPr>
        <p:spPr>
          <a:xfrm>
            <a:off x="1037167" y="6172200"/>
            <a:ext cx="10058400" cy="269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ctrTitle"/>
          </p:nvPr>
        </p:nvSpPr>
        <p:spPr>
          <a:xfrm>
            <a:off x="1016000" y="3200400"/>
            <a:ext cx="10058400" cy="1524000"/>
          </a:xfrm>
        </p:spPr>
        <p:txBody>
          <a:bodyPr>
            <a:noAutofit/>
          </a:bodyPr>
          <a:lstStyle>
            <a:lvl1pPr>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016000" y="4724400"/>
            <a:ext cx="9144000" cy="990600"/>
          </a:xfrm>
        </p:spPr>
        <p:txBody>
          <a:bodyPr anchor="t">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Date Placeholder 3"/>
          <p:cNvSpPr>
            <a:spLocks noGrp="1"/>
          </p:cNvSpPr>
          <p:nvPr>
            <p:ph type="dt" sz="half" idx="10"/>
          </p:nvPr>
        </p:nvSpPr>
        <p:spPr/>
        <p:txBody>
          <a:bodyPr/>
          <a:lstStyle>
            <a:lvl1pPr>
              <a:defRPr/>
            </a:lvl1pPr>
          </a:lstStyle>
          <a:p>
            <a:fld id="{9AC1661C-49CA-4B91-A782-A357177D7996}" type="datetimeFigureOut">
              <a:rPr lang="en-US" smtClean="0"/>
              <a:t>10/14/2024</a:t>
            </a:fld>
            <a:endParaRPr lang="en-US"/>
          </a:p>
        </p:txBody>
      </p:sp>
      <p:sp>
        <p:nvSpPr>
          <p:cNvPr id="7" name="Footer Placeholder 4"/>
          <p:cNvSpPr>
            <a:spLocks noGrp="1"/>
          </p:cNvSpPr>
          <p:nvPr>
            <p:ph type="ftr" sz="quarter" idx="11"/>
          </p:nvPr>
        </p:nvSpPr>
        <p:spPr/>
        <p:txBody>
          <a:bodyPr/>
          <a:lstStyle>
            <a:lvl1pPr>
              <a:defRPr/>
            </a:lvl1pPr>
          </a:lstStyle>
          <a:p>
            <a:endParaRPr lang="en-US"/>
          </a:p>
        </p:txBody>
      </p:sp>
      <p:sp>
        <p:nvSpPr>
          <p:cNvPr id="8" name="Slide Number Placeholder 5"/>
          <p:cNvSpPr>
            <a:spLocks noGrp="1"/>
          </p:cNvSpPr>
          <p:nvPr>
            <p:ph type="sldNum" sz="quarter" idx="12"/>
          </p:nvPr>
        </p:nvSpPr>
        <p:spPr/>
        <p:txBody>
          <a:bodyPr/>
          <a:lstStyle>
            <a:lvl1pPr>
              <a:defRPr/>
            </a:lvl1pPr>
          </a:lstStyle>
          <a:p>
            <a:fld id="{26C705F0-45EA-4A38-99D0-DAE9AB733994}" type="slidenum">
              <a:rPr lang="en-US" smtClean="0"/>
              <a:t>‹#›</a:t>
            </a:fld>
            <a:endParaRPr lang="en-US"/>
          </a:p>
        </p:txBody>
      </p:sp>
    </p:spTree>
    <p:extLst>
      <p:ext uri="{BB962C8B-B14F-4D97-AF65-F5344CB8AC3E}">
        <p14:creationId xmlns:p14="http://schemas.microsoft.com/office/powerpoint/2010/main" val="4159273585"/>
      </p:ext>
    </p:extLst>
  </p:cSld>
  <p:clrMapOvr>
    <a:masterClrMapping/>
  </p:clrMapOvr>
  <p:transition>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9AC1661C-49CA-4B91-A782-A357177D7996}" type="datetimeFigureOut">
              <a:rPr lang="en-US" smtClean="0"/>
              <a:t>10/14/2024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6C705F0-45EA-4A38-99D0-DAE9AB733994}" type="slidenum">
              <a:rPr lang="en-US" smtClean="0"/>
              <a:t>‹#›</a:t>
            </a:fld>
            <a:endParaRPr lang="en-US"/>
          </a:p>
        </p:txBody>
      </p:sp>
    </p:spTree>
    <p:extLst>
      <p:ext uri="{BB962C8B-B14F-4D97-AF65-F5344CB8AC3E}">
        <p14:creationId xmlns:p14="http://schemas.microsoft.com/office/powerpoint/2010/main" val="2397375009"/>
      </p:ext>
    </p:extLst>
  </p:cSld>
  <p:clrMapOvr>
    <a:masterClrMapping/>
  </p:clrMapOvr>
  <p:transition>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4" name="Rectangle 6"/>
          <p:cNvSpPr/>
          <p:nvPr/>
        </p:nvSpPr>
        <p:spPr>
          <a:xfrm>
            <a:off x="1037167" y="0"/>
            <a:ext cx="100584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7"/>
          <p:cNvSpPr/>
          <p:nvPr/>
        </p:nvSpPr>
        <p:spPr>
          <a:xfrm>
            <a:off x="1037167" y="6172200"/>
            <a:ext cx="10058400" cy="269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1016000" y="3276600"/>
            <a:ext cx="10058400" cy="1676400"/>
          </a:xfrm>
        </p:spPr>
        <p:txBody>
          <a:bodyPr/>
          <a:lstStyle>
            <a:lvl1pPr algn="l">
              <a:defRPr sz="5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016000" y="4953000"/>
            <a:ext cx="9144000" cy="914400"/>
          </a:xfrm>
        </p:spPr>
        <p:txBody>
          <a:bodyPr anchor="t">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fld id="{9AC1661C-49CA-4B91-A782-A357177D7996}" type="datetimeFigureOut">
              <a:rPr lang="en-US" smtClean="0"/>
              <a:t>10/14/2024</a:t>
            </a:fld>
            <a:endParaRPr lang="en-US"/>
          </a:p>
        </p:txBody>
      </p:sp>
      <p:sp>
        <p:nvSpPr>
          <p:cNvPr id="7" name="Footer Placeholder 4"/>
          <p:cNvSpPr>
            <a:spLocks noGrp="1"/>
          </p:cNvSpPr>
          <p:nvPr>
            <p:ph type="ftr" sz="quarter" idx="11"/>
          </p:nvPr>
        </p:nvSpPr>
        <p:spPr/>
        <p:txBody>
          <a:bodyPr/>
          <a:lstStyle>
            <a:lvl1pPr>
              <a:defRPr/>
            </a:lvl1pPr>
          </a:lstStyle>
          <a:p>
            <a:endParaRPr lang="en-US"/>
          </a:p>
        </p:txBody>
      </p:sp>
      <p:sp>
        <p:nvSpPr>
          <p:cNvPr id="8" name="Slide Number Placeholder 5"/>
          <p:cNvSpPr>
            <a:spLocks noGrp="1"/>
          </p:cNvSpPr>
          <p:nvPr>
            <p:ph type="sldNum" sz="quarter" idx="12"/>
          </p:nvPr>
        </p:nvSpPr>
        <p:spPr/>
        <p:txBody>
          <a:bodyPr/>
          <a:lstStyle>
            <a:lvl1pPr>
              <a:defRPr/>
            </a:lvl1pPr>
          </a:lstStyle>
          <a:p>
            <a:fld id="{26C705F0-45EA-4A38-99D0-DAE9AB733994}" type="slidenum">
              <a:rPr lang="en-US" smtClean="0"/>
              <a:t>‹#›</a:t>
            </a:fld>
            <a:endParaRPr lang="en-US"/>
          </a:p>
        </p:txBody>
      </p:sp>
    </p:spTree>
    <p:extLst>
      <p:ext uri="{BB962C8B-B14F-4D97-AF65-F5344CB8AC3E}">
        <p14:creationId xmlns:p14="http://schemas.microsoft.com/office/powerpoint/2010/main" val="804862220"/>
      </p:ext>
    </p:extLst>
  </p:cSld>
  <p:clrMapOvr>
    <a:masterClrMapping/>
  </p:clrMapOvr>
  <p:transition>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16000" y="609601"/>
            <a:ext cx="48768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97600" y="609601"/>
            <a:ext cx="48768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9AC1661C-49CA-4B91-A782-A357177D7996}" type="datetimeFigureOut">
              <a:rPr lang="en-US" smtClean="0"/>
              <a:t>10/14/2024</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26C705F0-45EA-4A38-99D0-DAE9AB733994}" type="slidenum">
              <a:rPr lang="en-US" smtClean="0"/>
              <a:t>‹#›</a:t>
            </a:fld>
            <a:endParaRPr lang="en-US"/>
          </a:p>
        </p:txBody>
      </p:sp>
    </p:spTree>
    <p:extLst>
      <p:ext uri="{BB962C8B-B14F-4D97-AF65-F5344CB8AC3E}">
        <p14:creationId xmlns:p14="http://schemas.microsoft.com/office/powerpoint/2010/main" val="3284861779"/>
      </p:ext>
    </p:extLst>
  </p:cSld>
  <p:clrMapOvr>
    <a:masterClrMapping/>
  </p:clrMapOvr>
  <p:transition>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cxnSp>
        <p:nvCxnSpPr>
          <p:cNvPr id="7" name="Straight Connector 10"/>
          <p:cNvCxnSpPr/>
          <p:nvPr/>
        </p:nvCxnSpPr>
        <p:spPr>
          <a:xfrm>
            <a:off x="1011767" y="1249364"/>
            <a:ext cx="48768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12"/>
          <p:cNvCxnSpPr/>
          <p:nvPr/>
        </p:nvCxnSpPr>
        <p:spPr>
          <a:xfrm>
            <a:off x="6193367" y="1249364"/>
            <a:ext cx="4876800" cy="1587"/>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011936" y="609600"/>
            <a:ext cx="48768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11936" y="1329264"/>
            <a:ext cx="4876800" cy="30480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3536" y="609600"/>
            <a:ext cx="48768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536" y="1329264"/>
            <a:ext cx="4876800" cy="30480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Date Placeholder 6"/>
          <p:cNvSpPr>
            <a:spLocks noGrp="1"/>
          </p:cNvSpPr>
          <p:nvPr>
            <p:ph type="dt" sz="half" idx="10"/>
          </p:nvPr>
        </p:nvSpPr>
        <p:spPr/>
        <p:txBody>
          <a:bodyPr/>
          <a:lstStyle>
            <a:lvl1pPr>
              <a:defRPr/>
            </a:lvl1pPr>
          </a:lstStyle>
          <a:p>
            <a:fld id="{9AC1661C-49CA-4B91-A782-A357177D7996}" type="datetimeFigureOut">
              <a:rPr lang="en-US" smtClean="0"/>
              <a:t>10/14/2024</a:t>
            </a:fld>
            <a:endParaRPr lang="en-US"/>
          </a:p>
        </p:txBody>
      </p:sp>
      <p:sp>
        <p:nvSpPr>
          <p:cNvPr id="10" name="Footer Placeholder 7"/>
          <p:cNvSpPr>
            <a:spLocks noGrp="1"/>
          </p:cNvSpPr>
          <p:nvPr>
            <p:ph type="ftr" sz="quarter" idx="11"/>
          </p:nvPr>
        </p:nvSpPr>
        <p:spPr/>
        <p:txBody>
          <a:bodyPr/>
          <a:lstStyle>
            <a:lvl1pPr>
              <a:defRPr/>
            </a:lvl1pPr>
          </a:lstStyle>
          <a:p>
            <a:endParaRPr lang="en-US"/>
          </a:p>
        </p:txBody>
      </p:sp>
      <p:sp>
        <p:nvSpPr>
          <p:cNvPr id="11" name="Slide Number Placeholder 8"/>
          <p:cNvSpPr>
            <a:spLocks noGrp="1"/>
          </p:cNvSpPr>
          <p:nvPr>
            <p:ph type="sldNum" sz="quarter" idx="12"/>
          </p:nvPr>
        </p:nvSpPr>
        <p:spPr/>
        <p:txBody>
          <a:bodyPr/>
          <a:lstStyle>
            <a:lvl1pPr>
              <a:defRPr/>
            </a:lvl1pPr>
          </a:lstStyle>
          <a:p>
            <a:fld id="{26C705F0-45EA-4A38-99D0-DAE9AB733994}" type="slidenum">
              <a:rPr lang="en-US" smtClean="0"/>
              <a:t>‹#›</a:t>
            </a:fld>
            <a:endParaRPr lang="en-US"/>
          </a:p>
        </p:txBody>
      </p:sp>
    </p:spTree>
    <p:extLst>
      <p:ext uri="{BB962C8B-B14F-4D97-AF65-F5344CB8AC3E}">
        <p14:creationId xmlns:p14="http://schemas.microsoft.com/office/powerpoint/2010/main" val="139145943"/>
      </p:ext>
    </p:extLst>
  </p:cSld>
  <p:clrMapOvr>
    <a:masterClrMapping/>
  </p:clrMapOvr>
  <p:transition>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fld id="{9AC1661C-49CA-4B91-A782-A357177D7996}" type="datetimeFigureOut">
              <a:rPr lang="en-US" smtClean="0"/>
              <a:t>10/14/2024</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26C705F0-45EA-4A38-99D0-DAE9AB733994}" type="slidenum">
              <a:rPr lang="en-US" smtClean="0"/>
              <a:t>‹#›</a:t>
            </a:fld>
            <a:endParaRPr lang="en-US"/>
          </a:p>
        </p:txBody>
      </p:sp>
    </p:spTree>
    <p:extLst>
      <p:ext uri="{BB962C8B-B14F-4D97-AF65-F5344CB8AC3E}">
        <p14:creationId xmlns:p14="http://schemas.microsoft.com/office/powerpoint/2010/main" val="2974451037"/>
      </p:ext>
    </p:extLst>
  </p:cSld>
  <p:clrMapOvr>
    <a:masterClrMapping/>
  </p:clrMapOvr>
  <p:transition>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9AC1661C-49CA-4B91-A782-A357177D7996}" type="datetimeFigureOut">
              <a:rPr lang="en-US" smtClean="0"/>
              <a:t>10/14/2024</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26C705F0-45EA-4A38-99D0-DAE9AB733994}" type="slidenum">
              <a:rPr lang="en-US" smtClean="0"/>
              <a:t>‹#›</a:t>
            </a:fld>
            <a:endParaRPr lang="en-US"/>
          </a:p>
        </p:txBody>
      </p:sp>
    </p:spTree>
    <p:extLst>
      <p:ext uri="{BB962C8B-B14F-4D97-AF65-F5344CB8AC3E}">
        <p14:creationId xmlns:p14="http://schemas.microsoft.com/office/powerpoint/2010/main" val="1604410924"/>
      </p:ext>
    </p:extLst>
  </p:cSld>
  <p:clrMapOvr>
    <a:masterClrMapping/>
  </p:clrMapOvr>
  <p:transition>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cxnSp>
        <p:nvCxnSpPr>
          <p:cNvPr id="5" name="Straight Connector 4"/>
          <p:cNvCxnSpPr/>
          <p:nvPr/>
        </p:nvCxnSpPr>
        <p:spPr>
          <a:xfrm rot="5400000">
            <a:off x="2871259" y="2515130"/>
            <a:ext cx="3810000" cy="2117"/>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016000" y="4572000"/>
            <a:ext cx="9046464" cy="1600200"/>
          </a:xfrm>
        </p:spPr>
        <p:txBody>
          <a:bodyPr>
            <a:normAutofit/>
          </a:bodyPr>
          <a:lstStyle>
            <a:lvl1pPr algn="l">
              <a:defRPr sz="5400" b="0"/>
            </a:lvl1pPr>
          </a:lstStyle>
          <a:p>
            <a:r>
              <a:rPr lang="en-US" smtClean="0"/>
              <a:t>Click to edit Master title style</a:t>
            </a:r>
            <a:endParaRPr lang="en-US"/>
          </a:p>
        </p:txBody>
      </p:sp>
      <p:sp>
        <p:nvSpPr>
          <p:cNvPr id="3" name="Content Placeholder 2"/>
          <p:cNvSpPr>
            <a:spLocks noGrp="1"/>
          </p:cNvSpPr>
          <p:nvPr>
            <p:ph idx="1"/>
          </p:nvPr>
        </p:nvSpPr>
        <p:spPr>
          <a:xfrm>
            <a:off x="4947821" y="457201"/>
            <a:ext cx="6126579"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16002" y="457200"/>
            <a:ext cx="3564876"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4"/>
          <p:cNvSpPr>
            <a:spLocks noGrp="1"/>
          </p:cNvSpPr>
          <p:nvPr>
            <p:ph type="dt" sz="half" idx="10"/>
          </p:nvPr>
        </p:nvSpPr>
        <p:spPr/>
        <p:txBody>
          <a:bodyPr/>
          <a:lstStyle>
            <a:lvl1pPr>
              <a:defRPr/>
            </a:lvl1pPr>
          </a:lstStyle>
          <a:p>
            <a:fld id="{9AC1661C-49CA-4B91-A782-A357177D7996}" type="datetimeFigureOut">
              <a:rPr lang="en-US" smtClean="0"/>
              <a:t>10/14/2024</a:t>
            </a:fld>
            <a:endParaRPr lang="en-US"/>
          </a:p>
        </p:txBody>
      </p:sp>
      <p:sp>
        <p:nvSpPr>
          <p:cNvPr id="7" name="Footer Placeholder 5"/>
          <p:cNvSpPr>
            <a:spLocks noGrp="1"/>
          </p:cNvSpPr>
          <p:nvPr>
            <p:ph type="ftr" sz="quarter" idx="11"/>
          </p:nvPr>
        </p:nvSpPr>
        <p:spPr/>
        <p:txBody>
          <a:bodyPr/>
          <a:lstStyle>
            <a:lvl1pPr>
              <a:defRPr/>
            </a:lvl1pPr>
          </a:lstStyle>
          <a:p>
            <a:endParaRPr lang="en-US"/>
          </a:p>
        </p:txBody>
      </p:sp>
      <p:sp>
        <p:nvSpPr>
          <p:cNvPr id="8" name="Slide Number Placeholder 6"/>
          <p:cNvSpPr>
            <a:spLocks noGrp="1"/>
          </p:cNvSpPr>
          <p:nvPr>
            <p:ph type="sldNum" sz="quarter" idx="12"/>
          </p:nvPr>
        </p:nvSpPr>
        <p:spPr/>
        <p:txBody>
          <a:bodyPr/>
          <a:lstStyle>
            <a:lvl1pPr>
              <a:defRPr/>
            </a:lvl1pPr>
          </a:lstStyle>
          <a:p>
            <a:fld id="{26C705F0-45EA-4A38-99D0-DAE9AB733994}" type="slidenum">
              <a:rPr lang="en-US" smtClean="0"/>
              <a:t>‹#›</a:t>
            </a:fld>
            <a:endParaRPr lang="en-US"/>
          </a:p>
        </p:txBody>
      </p:sp>
    </p:spTree>
    <p:extLst>
      <p:ext uri="{BB962C8B-B14F-4D97-AF65-F5344CB8AC3E}">
        <p14:creationId xmlns:p14="http://schemas.microsoft.com/office/powerpoint/2010/main" val="1359521908"/>
      </p:ext>
    </p:extLst>
  </p:cSld>
  <p:clrMapOvr>
    <a:masterClrMapping/>
  </p:clrMapOvr>
  <p:transition>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011936" y="4572000"/>
            <a:ext cx="9046464" cy="1600200"/>
          </a:xfrm>
        </p:spPr>
        <p:txBody>
          <a:bodyPr>
            <a:normAutofit/>
          </a:bodyPr>
          <a:lstStyle>
            <a:lvl1pPr algn="l">
              <a:defRPr sz="5400" b="0"/>
            </a:lvl1pPr>
          </a:lstStyle>
          <a:p>
            <a:r>
              <a:rPr lang="en-US" smtClean="0"/>
              <a:t>Click to edit Master title style</a:t>
            </a:r>
            <a:endParaRPr lang="en-US" dirty="0"/>
          </a:p>
        </p:txBody>
      </p:sp>
      <p:sp>
        <p:nvSpPr>
          <p:cNvPr id="3" name="Picture Placeholder 2"/>
          <p:cNvSpPr>
            <a:spLocks noGrp="1"/>
          </p:cNvSpPr>
          <p:nvPr>
            <p:ph type="pic" idx="1"/>
          </p:nvPr>
        </p:nvSpPr>
        <p:spPr>
          <a:xfrm>
            <a:off x="1036320" y="457200"/>
            <a:ext cx="10058400" cy="2895600"/>
          </a:xfrm>
          <a:ln w="6350">
            <a:solidFill>
              <a:schemeClr val="tx2"/>
            </a:solidFill>
          </a:ln>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133856" y="3505200"/>
            <a:ext cx="9855200" cy="804862"/>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9AC1661C-49CA-4B91-A782-A357177D7996}" type="datetimeFigureOut">
              <a:rPr lang="en-US" smtClean="0"/>
              <a:t>10/14/2024</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26C705F0-45EA-4A38-99D0-DAE9AB733994}" type="slidenum">
              <a:rPr lang="en-US" smtClean="0"/>
              <a:t>‹#›</a:t>
            </a:fld>
            <a:endParaRPr lang="en-US"/>
          </a:p>
        </p:txBody>
      </p:sp>
    </p:spTree>
    <p:extLst>
      <p:ext uri="{BB962C8B-B14F-4D97-AF65-F5344CB8AC3E}">
        <p14:creationId xmlns:p14="http://schemas.microsoft.com/office/powerpoint/2010/main" val="3792667543"/>
      </p:ext>
    </p:extLst>
  </p:cSld>
  <p:clrMapOvr>
    <a:masterClrMapping/>
  </p:clrMapOvr>
  <p:transition>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19200" y="685800"/>
            <a:ext cx="9652000" cy="38862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9AC1661C-49CA-4B91-A782-A357177D7996}" type="datetimeFigureOut">
              <a:rPr lang="en-US" smtClean="0"/>
              <a:t>10/14/2024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6C705F0-45EA-4A38-99D0-DAE9AB733994}" type="slidenum">
              <a:rPr lang="en-US" smtClean="0"/>
              <a:t>‹#›</a:t>
            </a:fld>
            <a:endParaRPr lang="en-US"/>
          </a:p>
        </p:txBody>
      </p:sp>
    </p:spTree>
    <p:extLst>
      <p:ext uri="{BB962C8B-B14F-4D97-AF65-F5344CB8AC3E}">
        <p14:creationId xmlns:p14="http://schemas.microsoft.com/office/powerpoint/2010/main" val="2585447986"/>
      </p:ext>
    </p:extLst>
  </p:cSld>
  <p:clrMapOvr>
    <a:masterClrMapping/>
  </p:clrMapOvr>
  <p:transition>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16000" y="685802"/>
            <a:ext cx="2438400" cy="541019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454400" y="685801"/>
            <a:ext cx="7620000" cy="48768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9AC1661C-49CA-4B91-A782-A357177D7996}" type="datetimeFigureOut">
              <a:rPr lang="en-US" smtClean="0"/>
              <a:t>10/14/2024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6C705F0-45EA-4A38-99D0-DAE9AB733994}" type="slidenum">
              <a:rPr lang="en-US" smtClean="0"/>
              <a:t>‹#›</a:t>
            </a:fld>
            <a:endParaRPr lang="en-US"/>
          </a:p>
        </p:txBody>
      </p:sp>
    </p:spTree>
    <p:extLst>
      <p:ext uri="{BB962C8B-B14F-4D97-AF65-F5344CB8AC3E}">
        <p14:creationId xmlns:p14="http://schemas.microsoft.com/office/powerpoint/2010/main" val="3079033607"/>
      </p:ext>
    </p:extLst>
  </p:cSld>
  <p:clrMapOvr>
    <a:masterClrMapping/>
  </p:clrMapOvr>
  <p:transition>
    <p:wedg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10"/>
          </p:nvPr>
        </p:nvSpPr>
        <p:spPr/>
        <p:txBody>
          <a:bodyPr lIns="0" tIns="0" rIns="0" bIns="0"/>
          <a:lstStyle>
            <a:lvl1pPr algn="ctr">
              <a:defRPr>
                <a:solidFill>
                  <a:schemeClr val="tx1">
                    <a:tint val="75000"/>
                  </a:schemeClr>
                </a:solidFill>
              </a:defRPr>
            </a:lvl1pPr>
          </a:lstStyle>
          <a:p>
            <a:endParaRPr lang="en-US"/>
          </a:p>
        </p:txBody>
      </p:sp>
      <p:sp>
        <p:nvSpPr>
          <p:cNvPr id="3" name="Holder 3"/>
          <p:cNvSpPr>
            <a:spLocks noGrp="1"/>
          </p:cNvSpPr>
          <p:nvPr>
            <p:ph type="dt" sz="half" idx="11"/>
          </p:nvPr>
        </p:nvSpPr>
        <p:spPr/>
        <p:txBody>
          <a:bodyPr lIns="0" tIns="0" rIns="0" bIns="0"/>
          <a:lstStyle>
            <a:lvl1pPr algn="l">
              <a:defRPr>
                <a:solidFill>
                  <a:schemeClr val="tx1">
                    <a:tint val="75000"/>
                  </a:schemeClr>
                </a:solidFill>
              </a:defRPr>
            </a:lvl1pPr>
          </a:lstStyle>
          <a:p>
            <a:fld id="{9AC1661C-49CA-4B91-A782-A357177D7996}" type="datetimeFigureOut">
              <a:rPr lang="en-US" smtClean="0"/>
              <a:t>10/14/2024</a:t>
            </a:fld>
            <a:endParaRPr lang="en-US"/>
          </a:p>
        </p:txBody>
      </p:sp>
      <p:sp>
        <p:nvSpPr>
          <p:cNvPr id="4" name="Holder 4"/>
          <p:cNvSpPr>
            <a:spLocks noGrp="1"/>
          </p:cNvSpPr>
          <p:nvPr>
            <p:ph type="sldNum" sz="quarter" idx="12"/>
          </p:nvPr>
        </p:nvSpPr>
        <p:spPr/>
        <p:txBody>
          <a:bodyPr lIns="0" tIns="0" rIns="0" bIns="0"/>
          <a:lstStyle>
            <a:lvl1pPr algn="r">
              <a:defRPr>
                <a:solidFill>
                  <a:schemeClr val="tx1">
                    <a:tint val="75000"/>
                  </a:schemeClr>
                </a:solidFill>
              </a:defRPr>
            </a:lvl1pPr>
          </a:lstStyle>
          <a:p>
            <a:fld id="{26C705F0-45EA-4A38-99D0-DAE9AB733994}" type="slidenum">
              <a:rPr lang="en-US" smtClean="0"/>
              <a:t>‹#›</a:t>
            </a:fld>
            <a:endParaRPr lang="en-US"/>
          </a:p>
        </p:txBody>
      </p:sp>
    </p:spTree>
    <p:extLst>
      <p:ext uri="{BB962C8B-B14F-4D97-AF65-F5344CB8AC3E}">
        <p14:creationId xmlns:p14="http://schemas.microsoft.com/office/powerpoint/2010/main" val="563263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3399">
            <a:alpha val="16078"/>
          </a:srgbClr>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016000" y="4572000"/>
            <a:ext cx="90424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ar-SA" altLang="ar-SA" smtClean="0"/>
              <a:t>انقر لتحرير نمط العنوان الرئيسي</a:t>
            </a:r>
          </a:p>
        </p:txBody>
      </p:sp>
      <p:sp>
        <p:nvSpPr>
          <p:cNvPr id="1027" name="Text Placeholder 2"/>
          <p:cNvSpPr>
            <a:spLocks noGrp="1"/>
          </p:cNvSpPr>
          <p:nvPr>
            <p:ph type="body" idx="1"/>
          </p:nvPr>
        </p:nvSpPr>
        <p:spPr bwMode="auto">
          <a:xfrm>
            <a:off x="1016000" y="685800"/>
            <a:ext cx="100584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ltLang="ar-SA" smtClean="0"/>
              <a:t>انقر لتحرير أنماط النص الرئيسي</a:t>
            </a:r>
          </a:p>
          <a:p>
            <a:pPr lvl="1"/>
            <a:r>
              <a:rPr lang="ar-SA" altLang="ar-SA" smtClean="0"/>
              <a:t>المستوى الثاني</a:t>
            </a:r>
          </a:p>
          <a:p>
            <a:pPr lvl="2"/>
            <a:r>
              <a:rPr lang="ar-SA" altLang="ar-SA" smtClean="0"/>
              <a:t>المستوى الثالث</a:t>
            </a:r>
          </a:p>
          <a:p>
            <a:pPr lvl="3"/>
            <a:r>
              <a:rPr lang="ar-SA" altLang="ar-SA" smtClean="0"/>
              <a:t>المستوى الرابع</a:t>
            </a:r>
          </a:p>
          <a:p>
            <a:pPr lvl="4"/>
            <a:r>
              <a:rPr lang="ar-SA" altLang="ar-SA" smtClean="0"/>
              <a:t>المستوى الخامس</a:t>
            </a:r>
          </a:p>
        </p:txBody>
      </p:sp>
      <p:sp>
        <p:nvSpPr>
          <p:cNvPr id="4" name="Date Placeholder 3"/>
          <p:cNvSpPr>
            <a:spLocks noGrp="1"/>
          </p:cNvSpPr>
          <p:nvPr>
            <p:ph type="dt" sz="half" idx="2"/>
          </p:nvPr>
        </p:nvSpPr>
        <p:spPr>
          <a:xfrm>
            <a:off x="8331200" y="6208714"/>
            <a:ext cx="28448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cs typeface="Arial" pitchFamily="34" charset="0"/>
              </a:defRPr>
            </a:lvl1pPr>
          </a:lstStyle>
          <a:p>
            <a:fld id="{9AC1661C-49CA-4B91-A782-A357177D7996}" type="datetimeFigureOut">
              <a:rPr lang="en-US" smtClean="0"/>
              <a:t>10/14/2024</a:t>
            </a:fld>
            <a:endParaRPr lang="en-US"/>
          </a:p>
        </p:txBody>
      </p:sp>
      <p:sp>
        <p:nvSpPr>
          <p:cNvPr id="5" name="Footer Placeholder 4"/>
          <p:cNvSpPr>
            <a:spLocks noGrp="1"/>
          </p:cNvSpPr>
          <p:nvPr>
            <p:ph type="ftr" sz="quarter" idx="3"/>
          </p:nvPr>
        </p:nvSpPr>
        <p:spPr>
          <a:xfrm>
            <a:off x="1016001" y="6208714"/>
            <a:ext cx="6498167" cy="365125"/>
          </a:xfrm>
          <a:prstGeom prst="rect">
            <a:avLst/>
          </a:prstGeom>
        </p:spPr>
        <p:txBody>
          <a:bodyPr vert="horz" lIns="91440" tIns="45720" rIns="91440" bIns="45720" rtlCol="0" anchor="ctr"/>
          <a:lstStyle>
            <a:lvl1pPr algn="l">
              <a:defRPr sz="1200" b="1">
                <a:solidFill>
                  <a:schemeClr val="tx2">
                    <a:lumMod val="90000"/>
                    <a:lumOff val="10000"/>
                  </a:schemeClr>
                </a:solidFill>
                <a:latin typeface="Arial" pitchFamily="34" charset="0"/>
                <a:cs typeface="Arial" pitchFamily="34" charset="0"/>
              </a:defRPr>
            </a:lvl1pPr>
          </a:lstStyle>
          <a:p>
            <a:endParaRPr lang="en-US"/>
          </a:p>
        </p:txBody>
      </p:sp>
      <p:sp>
        <p:nvSpPr>
          <p:cNvPr id="6" name="Slide Number Placeholder 5"/>
          <p:cNvSpPr>
            <a:spLocks noGrp="1"/>
          </p:cNvSpPr>
          <p:nvPr>
            <p:ph type="sldNum" sz="quarter" idx="4"/>
          </p:nvPr>
        </p:nvSpPr>
        <p:spPr>
          <a:xfrm>
            <a:off x="10160000" y="5688014"/>
            <a:ext cx="1016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cs typeface="Arial" pitchFamily="34" charset="0"/>
              </a:defRPr>
            </a:lvl1pPr>
          </a:lstStyle>
          <a:p>
            <a:fld id="{26C705F0-45EA-4A38-99D0-DAE9AB733994}" type="slidenum">
              <a:rPr lang="en-US" smtClean="0"/>
              <a:t>‹#›</a:t>
            </a:fld>
            <a:endParaRPr lang="en-US"/>
          </a:p>
        </p:txBody>
      </p:sp>
      <p:sp>
        <p:nvSpPr>
          <p:cNvPr id="8" name="Rectangle 7"/>
          <p:cNvSpPr/>
          <p:nvPr/>
        </p:nvSpPr>
        <p:spPr>
          <a:xfrm>
            <a:off x="1037167" y="0"/>
            <a:ext cx="100584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Rectangle 8"/>
          <p:cNvSpPr/>
          <p:nvPr/>
        </p:nvSpPr>
        <p:spPr>
          <a:xfrm>
            <a:off x="1037167" y="6172200"/>
            <a:ext cx="10058400" cy="269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p:wedge/>
  </p:transition>
  <p:timing>
    <p:tnLst>
      <p:par>
        <p:cTn id="1" dur="indefinite" restart="never" nodeType="tmRoot"/>
      </p:par>
    </p:tnLst>
  </p:timing>
  <p:txStyles>
    <p:titleStyle>
      <a:lvl1pPr algn="l" rtl="1" eaLnBrk="1" fontAlgn="base" hangingPunct="1">
        <a:spcBef>
          <a:spcPct val="0"/>
        </a:spcBef>
        <a:spcAft>
          <a:spcPct val="0"/>
        </a:spcAft>
        <a:defRPr sz="5400" kern="1200">
          <a:solidFill>
            <a:srgbClr val="262626"/>
          </a:solidFill>
          <a:latin typeface="+mj-lt"/>
          <a:ea typeface="+mj-ea"/>
          <a:cs typeface="+mj-cs"/>
        </a:defRPr>
      </a:lvl1pPr>
      <a:lvl2pPr algn="l" rtl="1" eaLnBrk="1" fontAlgn="base" hangingPunct="1">
        <a:spcBef>
          <a:spcPct val="0"/>
        </a:spcBef>
        <a:spcAft>
          <a:spcPct val="0"/>
        </a:spcAft>
        <a:defRPr sz="5400">
          <a:solidFill>
            <a:srgbClr val="262626"/>
          </a:solidFill>
          <a:latin typeface="Impact" pitchFamily="34" charset="0"/>
          <a:cs typeface="Tahoma" pitchFamily="34" charset="0"/>
        </a:defRPr>
      </a:lvl2pPr>
      <a:lvl3pPr algn="l" rtl="1" eaLnBrk="1" fontAlgn="base" hangingPunct="1">
        <a:spcBef>
          <a:spcPct val="0"/>
        </a:spcBef>
        <a:spcAft>
          <a:spcPct val="0"/>
        </a:spcAft>
        <a:defRPr sz="5400">
          <a:solidFill>
            <a:srgbClr val="262626"/>
          </a:solidFill>
          <a:latin typeface="Impact" pitchFamily="34" charset="0"/>
          <a:cs typeface="Tahoma" pitchFamily="34" charset="0"/>
        </a:defRPr>
      </a:lvl3pPr>
      <a:lvl4pPr algn="l" rtl="1" eaLnBrk="1" fontAlgn="base" hangingPunct="1">
        <a:spcBef>
          <a:spcPct val="0"/>
        </a:spcBef>
        <a:spcAft>
          <a:spcPct val="0"/>
        </a:spcAft>
        <a:defRPr sz="5400">
          <a:solidFill>
            <a:srgbClr val="262626"/>
          </a:solidFill>
          <a:latin typeface="Impact" pitchFamily="34" charset="0"/>
          <a:cs typeface="Tahoma" pitchFamily="34" charset="0"/>
        </a:defRPr>
      </a:lvl4pPr>
      <a:lvl5pPr algn="l" rtl="1" eaLnBrk="1" fontAlgn="base" hangingPunct="1">
        <a:spcBef>
          <a:spcPct val="0"/>
        </a:spcBef>
        <a:spcAft>
          <a:spcPct val="0"/>
        </a:spcAft>
        <a:defRPr sz="5400">
          <a:solidFill>
            <a:srgbClr val="262626"/>
          </a:solidFill>
          <a:latin typeface="Impact" pitchFamily="34" charset="0"/>
          <a:cs typeface="Tahoma" pitchFamily="34" charset="0"/>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050" indent="-273050" algn="r" rtl="1" eaLnBrk="1" fontAlgn="base" hangingPunct="1">
        <a:spcBef>
          <a:spcPct val="20000"/>
        </a:spcBef>
        <a:spcAft>
          <a:spcPct val="0"/>
        </a:spcAft>
        <a:buClr>
          <a:schemeClr val="accent1"/>
        </a:buClr>
        <a:buFont typeface="Arial" charset="0"/>
        <a:buChar char="•"/>
        <a:defRPr sz="2400" kern="1200">
          <a:solidFill>
            <a:schemeClr val="tx2"/>
          </a:solidFill>
          <a:latin typeface="+mn-lt"/>
          <a:ea typeface="+mn-ea"/>
          <a:cs typeface="+mn-cs"/>
        </a:defRPr>
      </a:lvl1pPr>
      <a:lvl2pPr marL="593725" indent="-273050" algn="r" rtl="1" eaLnBrk="1" fontAlgn="base" hangingPunct="1">
        <a:spcBef>
          <a:spcPct val="20000"/>
        </a:spcBef>
        <a:spcAft>
          <a:spcPct val="0"/>
        </a:spcAft>
        <a:buClr>
          <a:schemeClr val="accent1"/>
        </a:buClr>
        <a:buFont typeface="Arial" charset="0"/>
        <a:buChar char="•"/>
        <a:defRPr sz="2200" kern="1200">
          <a:solidFill>
            <a:schemeClr val="tx2"/>
          </a:solidFill>
          <a:latin typeface="+mn-lt"/>
          <a:ea typeface="+mn-ea"/>
          <a:cs typeface="+mn-cs"/>
        </a:defRPr>
      </a:lvl2pPr>
      <a:lvl3pPr marL="868363" indent="-228600" algn="r" rtl="1" eaLnBrk="1" fontAlgn="base" hangingPunct="1">
        <a:spcBef>
          <a:spcPct val="20000"/>
        </a:spcBef>
        <a:spcAft>
          <a:spcPct val="0"/>
        </a:spcAft>
        <a:buClr>
          <a:schemeClr val="accent1"/>
        </a:buClr>
        <a:buFont typeface="Arial" charset="0"/>
        <a:buChar char="•"/>
        <a:defRPr sz="2000" kern="1200">
          <a:solidFill>
            <a:schemeClr val="tx2"/>
          </a:solidFill>
          <a:latin typeface="+mn-lt"/>
          <a:ea typeface="+mn-ea"/>
          <a:cs typeface="+mn-cs"/>
        </a:defRPr>
      </a:lvl3pPr>
      <a:lvl4pPr marL="1143000" indent="-228600" algn="r" rtl="1" eaLnBrk="1" fontAlgn="base" hangingPunct="1">
        <a:spcBef>
          <a:spcPct val="20000"/>
        </a:spcBef>
        <a:spcAft>
          <a:spcPct val="0"/>
        </a:spcAft>
        <a:buClr>
          <a:schemeClr val="accent1"/>
        </a:buClr>
        <a:buFont typeface="Arial" charset="0"/>
        <a:buChar char="•"/>
        <a:defRPr sz="2000" kern="1200">
          <a:solidFill>
            <a:schemeClr val="tx2"/>
          </a:solidFill>
          <a:latin typeface="+mn-lt"/>
          <a:ea typeface="+mn-ea"/>
          <a:cs typeface="+mn-cs"/>
        </a:defRPr>
      </a:lvl4pPr>
      <a:lvl5pPr marL="1371600" indent="-228600" algn="r" rtl="1" eaLnBrk="1" fontAlgn="base" hangingPunct="1">
        <a:spcBef>
          <a:spcPct val="20000"/>
        </a:spcBef>
        <a:spcAft>
          <a:spcPct val="0"/>
        </a:spcAft>
        <a:buClr>
          <a:schemeClr val="accent1"/>
        </a:buClr>
        <a:buFont typeface="Arial" charset="0"/>
        <a:buChar char="•"/>
        <a:defRPr sz="2000" kern="1200">
          <a:solidFill>
            <a:schemeClr val="tx2"/>
          </a:solidFill>
          <a:latin typeface="+mn-lt"/>
          <a:ea typeface="+mn-ea"/>
          <a:cs typeface="+mn-cs"/>
        </a:defRPr>
      </a:lvl5pPr>
      <a:lvl6pPr marL="1645920" indent="-228600" algn="r" defTabSz="914400" rtl="1"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r" defTabSz="914400" rtl="1"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r" defTabSz="914400" rtl="1"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r" defTabSz="914400" rtl="1"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somodra.com/importance-of-marriage/"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عنصر نائب للمحتوى 2"/>
          <p:cNvSpPr>
            <a:spLocks noGrp="1"/>
          </p:cNvSpPr>
          <p:nvPr>
            <p:ph idx="1"/>
          </p:nvPr>
        </p:nvSpPr>
        <p:spPr>
          <a:xfrm>
            <a:off x="0" y="3025088"/>
            <a:ext cx="11906249" cy="2028825"/>
          </a:xfrm>
        </p:spPr>
        <p:txBody>
          <a:bodyPr/>
          <a:lstStyle/>
          <a:p>
            <a:pPr marL="0" indent="0" algn="ctr" rtl="0">
              <a:buNone/>
            </a:pPr>
            <a:r>
              <a:rPr lang="en-US" altLang="en-US" sz="8000" b="1" i="1" dirty="0" smtClean="0">
                <a:solidFill>
                  <a:srgbClr val="FF0000"/>
                </a:solidFill>
                <a:cs typeface="Andalus" pitchFamily="18" charset="-78"/>
              </a:rPr>
              <a:t>L5</a:t>
            </a:r>
            <a:endParaRPr lang="ar-SA" altLang="en-US" sz="6600" b="1" i="1" dirty="0" smtClean="0">
              <a:solidFill>
                <a:srgbClr val="002060"/>
              </a:solidFill>
              <a:cs typeface="Andalus" pitchFamily="18" charset="-78"/>
            </a:endParaRPr>
          </a:p>
          <a:p>
            <a:pPr marL="0" indent="0" algn="ctr" rtl="0">
              <a:buNone/>
            </a:pPr>
            <a:r>
              <a:rPr lang="en-US" altLang="en-US" sz="8000" b="1" i="1" dirty="0" smtClean="0">
                <a:solidFill>
                  <a:srgbClr val="FF0000"/>
                </a:solidFill>
                <a:cs typeface="Andalus" pitchFamily="18" charset="-78"/>
              </a:rPr>
              <a:t>Family </a:t>
            </a:r>
            <a:br>
              <a:rPr lang="en-US" altLang="en-US" sz="8000" b="1" i="1" dirty="0" smtClean="0">
                <a:solidFill>
                  <a:srgbClr val="FF0000"/>
                </a:solidFill>
                <a:cs typeface="Andalus" pitchFamily="18" charset="-78"/>
              </a:rPr>
            </a:br>
            <a:r>
              <a:rPr lang="en-US" altLang="en-US" sz="8000" b="1" i="1" dirty="0" smtClean="0">
                <a:solidFill>
                  <a:srgbClr val="FF0000"/>
                </a:solidFill>
                <a:cs typeface="Andalus" pitchFamily="18" charset="-78"/>
              </a:rPr>
              <a:t> </a:t>
            </a:r>
            <a:endParaRPr lang="ar-SA" altLang="en-US" sz="6600" b="1" i="1" dirty="0" smtClean="0">
              <a:solidFill>
                <a:srgbClr val="002060"/>
              </a:solidFill>
              <a:cs typeface="Andalus" pitchFamily="18" charset="-78"/>
            </a:endParaRPr>
          </a:p>
        </p:txBody>
      </p:sp>
      <p:sp>
        <p:nvSpPr>
          <p:cNvPr id="7171" name="عنصر نائب للمحتوى 2"/>
          <p:cNvSpPr txBox="1">
            <a:spLocks/>
          </p:cNvSpPr>
          <p:nvPr/>
        </p:nvSpPr>
        <p:spPr bwMode="auto">
          <a:xfrm>
            <a:off x="666751" y="4929188"/>
            <a:ext cx="10972800"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273050" indent="-273050" eaLnBrk="0" hangingPunct="0">
              <a:spcBef>
                <a:spcPct val="20000"/>
              </a:spcBef>
              <a:buClr>
                <a:schemeClr val="accent1"/>
              </a:buClr>
              <a:buFont typeface="Arial" charset="0"/>
              <a:buChar char="•"/>
              <a:defRPr sz="2400">
                <a:solidFill>
                  <a:schemeClr val="tx2"/>
                </a:solidFill>
                <a:latin typeface="Times New Roman" pitchFamily="18" charset="0"/>
                <a:cs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cs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cs typeface="Times New Roman" pitchFamily="18" charset="0"/>
              </a:defRPr>
            </a:lvl3pPr>
            <a:lvl4pPr marL="1600200" indent="-228600" eaLnBrk="0" hangingPunct="0">
              <a:spcBef>
                <a:spcPct val="20000"/>
              </a:spcBef>
              <a:buClr>
                <a:schemeClr val="accent1"/>
              </a:buClr>
              <a:buFont typeface="Arial" charset="0"/>
              <a:buChar char="•"/>
              <a:defRPr sz="2000">
                <a:solidFill>
                  <a:schemeClr val="tx2"/>
                </a:solidFill>
                <a:latin typeface="Times New Roman" pitchFamily="18" charset="0"/>
                <a:cs typeface="Times New Roman" pitchFamily="18" charset="0"/>
              </a:defRPr>
            </a:lvl4pPr>
            <a:lvl5pPr marL="2057400" indent="-228600" eaLnBrk="0" hangingPunct="0">
              <a:spcBef>
                <a:spcPct val="20000"/>
              </a:spcBef>
              <a:buClr>
                <a:schemeClr val="accent1"/>
              </a:buClr>
              <a:buFont typeface="Arial" charset="0"/>
              <a:buChar char="•"/>
              <a:defRPr sz="2000">
                <a:solidFill>
                  <a:schemeClr val="tx2"/>
                </a:solidFill>
                <a:latin typeface="Times New Roman" pitchFamily="18" charset="0"/>
                <a:cs typeface="Times New Roman" pitchFamily="18" charset="0"/>
              </a:defRPr>
            </a:lvl5pPr>
            <a:lvl6pPr marL="2514600" indent="-228600" algn="r" rtl="1" eaLnBrk="0" fontAlgn="base" hangingPunct="0">
              <a:spcBef>
                <a:spcPct val="20000"/>
              </a:spcBef>
              <a:spcAft>
                <a:spcPct val="0"/>
              </a:spcAft>
              <a:buClr>
                <a:schemeClr val="accent1"/>
              </a:buClr>
              <a:buFont typeface="Arial" charset="0"/>
              <a:buChar char="•"/>
              <a:defRPr sz="2000">
                <a:solidFill>
                  <a:schemeClr val="tx2"/>
                </a:solidFill>
                <a:latin typeface="Times New Roman" pitchFamily="18" charset="0"/>
                <a:cs typeface="Times New Roman" pitchFamily="18" charset="0"/>
              </a:defRPr>
            </a:lvl6pPr>
            <a:lvl7pPr marL="2971800" indent="-228600" algn="r" rtl="1" eaLnBrk="0" fontAlgn="base" hangingPunct="0">
              <a:spcBef>
                <a:spcPct val="20000"/>
              </a:spcBef>
              <a:spcAft>
                <a:spcPct val="0"/>
              </a:spcAft>
              <a:buClr>
                <a:schemeClr val="accent1"/>
              </a:buClr>
              <a:buFont typeface="Arial" charset="0"/>
              <a:buChar char="•"/>
              <a:defRPr sz="2000">
                <a:solidFill>
                  <a:schemeClr val="tx2"/>
                </a:solidFill>
                <a:latin typeface="Times New Roman" pitchFamily="18" charset="0"/>
                <a:cs typeface="Times New Roman" pitchFamily="18" charset="0"/>
              </a:defRPr>
            </a:lvl7pPr>
            <a:lvl8pPr marL="3429000" indent="-228600" algn="r" rtl="1" eaLnBrk="0" fontAlgn="base" hangingPunct="0">
              <a:spcBef>
                <a:spcPct val="20000"/>
              </a:spcBef>
              <a:spcAft>
                <a:spcPct val="0"/>
              </a:spcAft>
              <a:buClr>
                <a:schemeClr val="accent1"/>
              </a:buClr>
              <a:buFont typeface="Arial" charset="0"/>
              <a:buChar char="•"/>
              <a:defRPr sz="2000">
                <a:solidFill>
                  <a:schemeClr val="tx2"/>
                </a:solidFill>
                <a:latin typeface="Times New Roman" pitchFamily="18" charset="0"/>
                <a:cs typeface="Times New Roman" pitchFamily="18" charset="0"/>
              </a:defRPr>
            </a:lvl8pPr>
            <a:lvl9pPr marL="3886200" indent="-228600" algn="r" rtl="1" eaLnBrk="0" fontAlgn="base" hangingPunct="0">
              <a:spcBef>
                <a:spcPct val="20000"/>
              </a:spcBef>
              <a:spcAft>
                <a:spcPct val="0"/>
              </a:spcAft>
              <a:buClr>
                <a:schemeClr val="accent1"/>
              </a:buClr>
              <a:buFont typeface="Arial" charset="0"/>
              <a:buChar char="•"/>
              <a:defRPr sz="2000">
                <a:solidFill>
                  <a:schemeClr val="tx2"/>
                </a:solidFill>
                <a:latin typeface="Times New Roman" pitchFamily="18" charset="0"/>
                <a:cs typeface="Times New Roman" pitchFamily="18" charset="0"/>
              </a:defRPr>
            </a:lvl9pPr>
          </a:lstStyle>
          <a:p>
            <a:pPr algn="ctr">
              <a:buFont typeface="Arial" charset="0"/>
              <a:buNone/>
            </a:pPr>
            <a:endParaRPr lang="ar-SA" altLang="ar-SA" sz="2800" b="1">
              <a:solidFill>
                <a:schemeClr val="tx1"/>
              </a:solidFill>
            </a:endParaRPr>
          </a:p>
        </p:txBody>
      </p:sp>
      <p:sp>
        <p:nvSpPr>
          <p:cNvPr id="6" name="مستطيل 5"/>
          <p:cNvSpPr/>
          <p:nvPr/>
        </p:nvSpPr>
        <p:spPr>
          <a:xfrm>
            <a:off x="2762228" y="571482"/>
            <a:ext cx="6096000" cy="646331"/>
          </a:xfrm>
          <a:prstGeom prst="rect">
            <a:avLst/>
          </a:prstGeom>
        </p:spPr>
        <p:txBody>
          <a:bodyPr>
            <a:spAutoFit/>
          </a:bodyPr>
          <a:lstStyle/>
          <a:p>
            <a:pPr algn="ctr">
              <a:defRPr/>
            </a:pPr>
            <a:r>
              <a:rPr lang="en-US" b="1" dirty="0">
                <a:ln w="10541" cmpd="sng">
                  <a:solidFill>
                    <a:sysClr val="windowText" lastClr="000000"/>
                  </a:solidFill>
                  <a:prstDash val="solid"/>
                </a:ln>
                <a:latin typeface="Andalus" pitchFamily="18" charset="-78"/>
                <a:cs typeface="Andalus" pitchFamily="18" charset="-78"/>
              </a:rPr>
              <a:t>University of </a:t>
            </a:r>
            <a:r>
              <a:rPr lang="en-US" b="1" dirty="0" err="1">
                <a:ln w="10541" cmpd="sng">
                  <a:solidFill>
                    <a:sysClr val="windowText" lastClr="000000"/>
                  </a:solidFill>
                  <a:prstDash val="solid"/>
                </a:ln>
                <a:latin typeface="Andalus" pitchFamily="18" charset="-78"/>
                <a:cs typeface="Andalus" pitchFamily="18" charset="-78"/>
              </a:rPr>
              <a:t>Basrah</a:t>
            </a:r>
            <a:endParaRPr lang="en-US" b="1" dirty="0">
              <a:ln w="10541" cmpd="sng">
                <a:solidFill>
                  <a:sysClr val="windowText" lastClr="000000"/>
                </a:solidFill>
                <a:prstDash val="solid"/>
              </a:ln>
              <a:latin typeface="Andalus" pitchFamily="18" charset="-78"/>
              <a:cs typeface="Andalus" pitchFamily="18" charset="-78"/>
            </a:endParaRPr>
          </a:p>
          <a:p>
            <a:pPr algn="ctr">
              <a:defRPr/>
            </a:pPr>
            <a:r>
              <a:rPr lang="en-US" b="1" dirty="0">
                <a:ln w="10541" cmpd="sng">
                  <a:solidFill>
                    <a:sysClr val="windowText" lastClr="000000"/>
                  </a:solidFill>
                  <a:prstDash val="solid"/>
                </a:ln>
                <a:latin typeface="Andalus" pitchFamily="18" charset="-78"/>
                <a:cs typeface="Andalus" pitchFamily="18" charset="-78"/>
              </a:rPr>
              <a:t>College of Nursing</a:t>
            </a:r>
          </a:p>
        </p:txBody>
      </p:sp>
      <p:sp>
        <p:nvSpPr>
          <p:cNvPr id="7173" name="AutoShape 8" descr="ملف:جامعة البصرة.png - ويكيبيديا"/>
          <p:cNvSpPr>
            <a:spLocks noChangeAspect="1" noChangeArrowheads="1"/>
          </p:cNvSpPr>
          <p:nvPr/>
        </p:nvSpPr>
        <p:spPr bwMode="auto">
          <a:xfrm>
            <a:off x="11986684" y="-144463"/>
            <a:ext cx="4064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Arial" charset="0"/>
              <a:buChar char="•"/>
              <a:defRPr sz="2400">
                <a:solidFill>
                  <a:schemeClr val="tx2"/>
                </a:solidFill>
                <a:latin typeface="Times New Roman" pitchFamily="18" charset="0"/>
                <a:cs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cs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cs typeface="Times New Roman" pitchFamily="18" charset="0"/>
              </a:defRPr>
            </a:lvl3pPr>
            <a:lvl4pPr marL="1600200" indent="-228600" eaLnBrk="0" hangingPunct="0">
              <a:spcBef>
                <a:spcPct val="20000"/>
              </a:spcBef>
              <a:buClr>
                <a:schemeClr val="accent1"/>
              </a:buClr>
              <a:buFont typeface="Arial" charset="0"/>
              <a:buChar char="•"/>
              <a:defRPr sz="2000">
                <a:solidFill>
                  <a:schemeClr val="tx2"/>
                </a:solidFill>
                <a:latin typeface="Times New Roman" pitchFamily="18" charset="0"/>
                <a:cs typeface="Times New Roman" pitchFamily="18" charset="0"/>
              </a:defRPr>
            </a:lvl4pPr>
            <a:lvl5pPr marL="2057400" indent="-228600" eaLnBrk="0" hangingPunct="0">
              <a:spcBef>
                <a:spcPct val="20000"/>
              </a:spcBef>
              <a:buClr>
                <a:schemeClr val="accent1"/>
              </a:buClr>
              <a:buFont typeface="Arial" charset="0"/>
              <a:buChar char="•"/>
              <a:defRPr sz="2000">
                <a:solidFill>
                  <a:schemeClr val="tx2"/>
                </a:solidFill>
                <a:latin typeface="Times New Roman" pitchFamily="18" charset="0"/>
                <a:cs typeface="Times New Roman" pitchFamily="18" charset="0"/>
              </a:defRPr>
            </a:lvl5pPr>
            <a:lvl6pPr marL="2514600" indent="-228600" algn="r" rtl="1" eaLnBrk="0" fontAlgn="base" hangingPunct="0">
              <a:spcBef>
                <a:spcPct val="20000"/>
              </a:spcBef>
              <a:spcAft>
                <a:spcPct val="0"/>
              </a:spcAft>
              <a:buClr>
                <a:schemeClr val="accent1"/>
              </a:buClr>
              <a:buFont typeface="Arial" charset="0"/>
              <a:buChar char="•"/>
              <a:defRPr sz="2000">
                <a:solidFill>
                  <a:schemeClr val="tx2"/>
                </a:solidFill>
                <a:latin typeface="Times New Roman" pitchFamily="18" charset="0"/>
                <a:cs typeface="Times New Roman" pitchFamily="18" charset="0"/>
              </a:defRPr>
            </a:lvl6pPr>
            <a:lvl7pPr marL="2971800" indent="-228600" algn="r" rtl="1" eaLnBrk="0" fontAlgn="base" hangingPunct="0">
              <a:spcBef>
                <a:spcPct val="20000"/>
              </a:spcBef>
              <a:spcAft>
                <a:spcPct val="0"/>
              </a:spcAft>
              <a:buClr>
                <a:schemeClr val="accent1"/>
              </a:buClr>
              <a:buFont typeface="Arial" charset="0"/>
              <a:buChar char="•"/>
              <a:defRPr sz="2000">
                <a:solidFill>
                  <a:schemeClr val="tx2"/>
                </a:solidFill>
                <a:latin typeface="Times New Roman" pitchFamily="18" charset="0"/>
                <a:cs typeface="Times New Roman" pitchFamily="18" charset="0"/>
              </a:defRPr>
            </a:lvl7pPr>
            <a:lvl8pPr marL="3429000" indent="-228600" algn="r" rtl="1" eaLnBrk="0" fontAlgn="base" hangingPunct="0">
              <a:spcBef>
                <a:spcPct val="20000"/>
              </a:spcBef>
              <a:spcAft>
                <a:spcPct val="0"/>
              </a:spcAft>
              <a:buClr>
                <a:schemeClr val="accent1"/>
              </a:buClr>
              <a:buFont typeface="Arial" charset="0"/>
              <a:buChar char="•"/>
              <a:defRPr sz="2000">
                <a:solidFill>
                  <a:schemeClr val="tx2"/>
                </a:solidFill>
                <a:latin typeface="Times New Roman" pitchFamily="18" charset="0"/>
                <a:cs typeface="Times New Roman" pitchFamily="18" charset="0"/>
              </a:defRPr>
            </a:lvl8pPr>
            <a:lvl9pPr marL="3886200" indent="-228600" algn="r" rtl="1" eaLnBrk="0" fontAlgn="base" hangingPunct="0">
              <a:spcBef>
                <a:spcPct val="20000"/>
              </a:spcBef>
              <a:spcAft>
                <a:spcPct val="0"/>
              </a:spcAft>
              <a:buClr>
                <a:schemeClr val="accent1"/>
              </a:buClr>
              <a:buFont typeface="Arial" charset="0"/>
              <a:buChar char="•"/>
              <a:defRPr sz="2000">
                <a:solidFill>
                  <a:schemeClr val="tx2"/>
                </a:solidFill>
                <a:latin typeface="Times New Roman" pitchFamily="18" charset="0"/>
                <a:cs typeface="Times New Roman" pitchFamily="18" charset="0"/>
              </a:defRPr>
            </a:lvl9pPr>
          </a:lstStyle>
          <a:p>
            <a:pPr eaLnBrk="1" hangingPunct="1">
              <a:spcBef>
                <a:spcPct val="0"/>
              </a:spcBef>
              <a:buClrTx/>
              <a:buFontTx/>
              <a:buNone/>
            </a:pPr>
            <a:endParaRPr lang="en-US" altLang="en-US" sz="1800">
              <a:solidFill>
                <a:schemeClr val="tx1"/>
              </a:solidFill>
              <a:latin typeface="Arial" charset="0"/>
              <a:cs typeface="Arial" charset="0"/>
            </a:endParaRPr>
          </a:p>
        </p:txBody>
      </p:sp>
      <p:pic>
        <p:nvPicPr>
          <p:cNvPr id="7174"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2518" y="142876"/>
            <a:ext cx="2559049" cy="1808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75" name="AutoShape 11" descr="شعار الكلية الرسمي - Nursing | التمريض - جامعة البصرة"/>
          <p:cNvSpPr>
            <a:spLocks noChangeAspect="1" noChangeArrowheads="1"/>
          </p:cNvSpPr>
          <p:nvPr/>
        </p:nvSpPr>
        <p:spPr bwMode="auto">
          <a:xfrm>
            <a:off x="12189884" y="7938"/>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Arial" charset="0"/>
              <a:buChar char="•"/>
              <a:defRPr sz="2400">
                <a:solidFill>
                  <a:schemeClr val="tx2"/>
                </a:solidFill>
                <a:latin typeface="Times New Roman" pitchFamily="18" charset="0"/>
                <a:cs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cs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cs typeface="Times New Roman" pitchFamily="18" charset="0"/>
              </a:defRPr>
            </a:lvl3pPr>
            <a:lvl4pPr marL="1600200" indent="-228600" eaLnBrk="0" hangingPunct="0">
              <a:spcBef>
                <a:spcPct val="20000"/>
              </a:spcBef>
              <a:buClr>
                <a:schemeClr val="accent1"/>
              </a:buClr>
              <a:buFont typeface="Arial" charset="0"/>
              <a:buChar char="•"/>
              <a:defRPr sz="2000">
                <a:solidFill>
                  <a:schemeClr val="tx2"/>
                </a:solidFill>
                <a:latin typeface="Times New Roman" pitchFamily="18" charset="0"/>
                <a:cs typeface="Times New Roman" pitchFamily="18" charset="0"/>
              </a:defRPr>
            </a:lvl4pPr>
            <a:lvl5pPr marL="2057400" indent="-228600" eaLnBrk="0" hangingPunct="0">
              <a:spcBef>
                <a:spcPct val="20000"/>
              </a:spcBef>
              <a:buClr>
                <a:schemeClr val="accent1"/>
              </a:buClr>
              <a:buFont typeface="Arial" charset="0"/>
              <a:buChar char="•"/>
              <a:defRPr sz="2000">
                <a:solidFill>
                  <a:schemeClr val="tx2"/>
                </a:solidFill>
                <a:latin typeface="Times New Roman" pitchFamily="18" charset="0"/>
                <a:cs typeface="Times New Roman" pitchFamily="18" charset="0"/>
              </a:defRPr>
            </a:lvl5pPr>
            <a:lvl6pPr marL="2514600" indent="-228600" algn="r" rtl="1" eaLnBrk="0" fontAlgn="base" hangingPunct="0">
              <a:spcBef>
                <a:spcPct val="20000"/>
              </a:spcBef>
              <a:spcAft>
                <a:spcPct val="0"/>
              </a:spcAft>
              <a:buClr>
                <a:schemeClr val="accent1"/>
              </a:buClr>
              <a:buFont typeface="Arial" charset="0"/>
              <a:buChar char="•"/>
              <a:defRPr sz="2000">
                <a:solidFill>
                  <a:schemeClr val="tx2"/>
                </a:solidFill>
                <a:latin typeface="Times New Roman" pitchFamily="18" charset="0"/>
                <a:cs typeface="Times New Roman" pitchFamily="18" charset="0"/>
              </a:defRPr>
            </a:lvl6pPr>
            <a:lvl7pPr marL="2971800" indent="-228600" algn="r" rtl="1" eaLnBrk="0" fontAlgn="base" hangingPunct="0">
              <a:spcBef>
                <a:spcPct val="20000"/>
              </a:spcBef>
              <a:spcAft>
                <a:spcPct val="0"/>
              </a:spcAft>
              <a:buClr>
                <a:schemeClr val="accent1"/>
              </a:buClr>
              <a:buFont typeface="Arial" charset="0"/>
              <a:buChar char="•"/>
              <a:defRPr sz="2000">
                <a:solidFill>
                  <a:schemeClr val="tx2"/>
                </a:solidFill>
                <a:latin typeface="Times New Roman" pitchFamily="18" charset="0"/>
                <a:cs typeface="Times New Roman" pitchFamily="18" charset="0"/>
              </a:defRPr>
            </a:lvl7pPr>
            <a:lvl8pPr marL="3429000" indent="-228600" algn="r" rtl="1" eaLnBrk="0" fontAlgn="base" hangingPunct="0">
              <a:spcBef>
                <a:spcPct val="20000"/>
              </a:spcBef>
              <a:spcAft>
                <a:spcPct val="0"/>
              </a:spcAft>
              <a:buClr>
                <a:schemeClr val="accent1"/>
              </a:buClr>
              <a:buFont typeface="Arial" charset="0"/>
              <a:buChar char="•"/>
              <a:defRPr sz="2000">
                <a:solidFill>
                  <a:schemeClr val="tx2"/>
                </a:solidFill>
                <a:latin typeface="Times New Roman" pitchFamily="18" charset="0"/>
                <a:cs typeface="Times New Roman" pitchFamily="18" charset="0"/>
              </a:defRPr>
            </a:lvl8pPr>
            <a:lvl9pPr marL="3886200" indent="-228600" algn="r" rtl="1" eaLnBrk="0" fontAlgn="base" hangingPunct="0">
              <a:spcBef>
                <a:spcPct val="20000"/>
              </a:spcBef>
              <a:spcAft>
                <a:spcPct val="0"/>
              </a:spcAft>
              <a:buClr>
                <a:schemeClr val="accent1"/>
              </a:buClr>
              <a:buFont typeface="Arial" charset="0"/>
              <a:buChar char="•"/>
              <a:defRPr sz="2000">
                <a:solidFill>
                  <a:schemeClr val="tx2"/>
                </a:solidFill>
                <a:latin typeface="Times New Roman" pitchFamily="18" charset="0"/>
                <a:cs typeface="Times New Roman" pitchFamily="18" charset="0"/>
              </a:defRPr>
            </a:lvl9pPr>
          </a:lstStyle>
          <a:p>
            <a:pPr eaLnBrk="1" hangingPunct="1">
              <a:spcBef>
                <a:spcPct val="0"/>
              </a:spcBef>
              <a:buClrTx/>
              <a:buFontTx/>
              <a:buNone/>
            </a:pPr>
            <a:endParaRPr lang="en-US" altLang="en-US" sz="1800">
              <a:solidFill>
                <a:schemeClr val="tx1"/>
              </a:solidFill>
              <a:latin typeface="Arial" charset="0"/>
              <a:cs typeface="Arial" charset="0"/>
            </a:endParaRPr>
          </a:p>
        </p:txBody>
      </p:sp>
      <p:pic>
        <p:nvPicPr>
          <p:cNvPr id="7176"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1" y="160338"/>
            <a:ext cx="2755900" cy="179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1991521"/>
      </p:ext>
    </p:extLst>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l">
              <a:buNone/>
            </a:pPr>
            <a:r>
              <a:rPr lang="en-US" sz="3200" dirty="0" smtClean="0">
                <a:latin typeface="Times New Roman" panose="02020603050405020304" pitchFamily="18" charset="0"/>
                <a:cs typeface="Times New Roman" panose="02020603050405020304" pitchFamily="18" charset="0"/>
              </a:rPr>
              <a:t>Objectives </a:t>
            </a:r>
          </a:p>
          <a:p>
            <a:pPr marL="0" indent="0" algn="l">
              <a:buNone/>
            </a:pPr>
            <a:r>
              <a:rPr lang="en-US" sz="3200" dirty="0" smtClean="0">
                <a:latin typeface="Times New Roman" panose="02020603050405020304" pitchFamily="18" charset="0"/>
                <a:cs typeface="Times New Roman" panose="02020603050405020304" pitchFamily="18" charset="0"/>
              </a:rPr>
              <a:t>At the end of the lecture the student will be able to:</a:t>
            </a:r>
          </a:p>
          <a:p>
            <a:pPr marL="0" indent="0" algn="l">
              <a:buNone/>
            </a:pPr>
            <a:r>
              <a:rPr lang="en-US" sz="3200" dirty="0" smtClean="0">
                <a:latin typeface="Times New Roman" panose="02020603050405020304" pitchFamily="18" charset="0"/>
                <a:cs typeface="Times New Roman" panose="02020603050405020304" pitchFamily="18" charset="0"/>
              </a:rPr>
              <a:t>1- To understand  the detentions, types , stages  of family</a:t>
            </a:r>
          </a:p>
          <a:p>
            <a:pPr marL="0" indent="0" algn="l">
              <a:buNone/>
            </a:pPr>
            <a:r>
              <a:rPr lang="en-US" sz="3200" dirty="0" smtClean="0">
                <a:latin typeface="Times New Roman" panose="02020603050405020304" pitchFamily="18" charset="0"/>
                <a:cs typeface="Times New Roman" panose="02020603050405020304" pitchFamily="18" charset="0"/>
              </a:rPr>
              <a:t>2- to understand the basic needs of the family </a:t>
            </a:r>
          </a:p>
          <a:p>
            <a:pPr marL="0" indent="0" algn="l">
              <a:buNone/>
            </a:pPr>
            <a:r>
              <a:rPr lang="en-US" sz="3200" dirty="0" smtClean="0">
                <a:latin typeface="Times New Roman" panose="02020603050405020304" pitchFamily="18" charset="0"/>
                <a:cs typeface="Times New Roman" panose="02020603050405020304" pitchFamily="18" charset="0"/>
              </a:rPr>
              <a:t>3- to have an idea about the modern family characteristics and problems.  </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9532650"/>
      </p:ext>
    </p:extLst>
  </p:cSld>
  <p:clrMapOvr>
    <a:masterClrMapping/>
  </p:clrMapOvr>
  <p:transition>
    <p:wedg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8008" y="1471865"/>
            <a:ext cx="10515600" cy="4351338"/>
          </a:xfrm>
        </p:spPr>
        <p:txBody>
          <a:bodyPr>
            <a:noAutofit/>
          </a:bodyPr>
          <a:lstStyle/>
          <a:p>
            <a:pPr marL="0" indent="0" algn="l" rtl="0">
              <a:buNone/>
            </a:pPr>
            <a:r>
              <a:rPr lang="en-US" sz="3200" dirty="0">
                <a:latin typeface="Times New Roman" panose="02020603050405020304" pitchFamily="18" charset="0"/>
                <a:cs typeface="Times New Roman" panose="02020603050405020304" pitchFamily="18" charset="0"/>
              </a:rPr>
              <a:t> </a:t>
            </a:r>
            <a:r>
              <a:rPr lang="en-US" sz="3200" dirty="0">
                <a:solidFill>
                  <a:srgbClr val="FF0000"/>
                </a:solidFill>
                <a:latin typeface="Times New Roman" panose="02020603050405020304" pitchFamily="18" charset="0"/>
                <a:cs typeface="Times New Roman" panose="02020603050405020304" pitchFamily="18" charset="0"/>
              </a:rPr>
              <a:t>A family </a:t>
            </a:r>
            <a:r>
              <a:rPr lang="en-US" sz="3200" dirty="0">
                <a:latin typeface="Times New Roman" panose="02020603050405020304" pitchFamily="18" charset="0"/>
                <a:cs typeface="Times New Roman" panose="02020603050405020304" pitchFamily="18" charset="0"/>
              </a:rPr>
              <a:t>is a group of two or more persons related by birth, marriage, or adoption who live together; all such related persons are considered as members of one family. </a:t>
            </a:r>
            <a:endParaRPr lang="en-US" sz="3200" dirty="0" smtClean="0">
              <a:latin typeface="Times New Roman" panose="02020603050405020304" pitchFamily="18" charset="0"/>
              <a:cs typeface="Times New Roman" panose="02020603050405020304" pitchFamily="18" charset="0"/>
            </a:endParaRPr>
          </a:p>
          <a:p>
            <a:pPr marL="0" indent="0" algn="l" rtl="0">
              <a:buNone/>
            </a:pPr>
            <a:r>
              <a:rPr lang="en-US" sz="3200" u="sng" dirty="0" smtClean="0">
                <a:solidFill>
                  <a:srgbClr val="FF0000"/>
                </a:solidFill>
                <a:latin typeface="Google Sans"/>
              </a:rPr>
              <a:t>Why is family so important? </a:t>
            </a:r>
          </a:p>
          <a:p>
            <a:pPr marL="0" indent="0" algn="l" rtl="0">
              <a:buNone/>
            </a:pPr>
            <a:r>
              <a:rPr lang="en-US" sz="3200" dirty="0" smtClean="0">
                <a:solidFill>
                  <a:srgbClr val="040C28"/>
                </a:solidFill>
                <a:latin typeface="Google Sans"/>
              </a:rPr>
              <a:t>The family unit is recognized as the most important social institution whose primary and crucial role is related to child care and development</a:t>
            </a:r>
            <a:r>
              <a:rPr lang="en-US" sz="3200" dirty="0" smtClean="0">
                <a:solidFill>
                  <a:srgbClr val="4D5156"/>
                </a:solidFill>
                <a:latin typeface="Google Sans"/>
              </a:rPr>
              <a:t>. </a:t>
            </a:r>
          </a:p>
          <a:p>
            <a:pPr marL="0" indent="0" algn="l" rtl="0">
              <a:buNone/>
            </a:pPr>
            <a:r>
              <a:rPr lang="en-US" sz="3200" dirty="0" smtClean="0">
                <a:solidFill>
                  <a:srgbClr val="4D5156"/>
                </a:solidFill>
                <a:latin typeface="Google Sans"/>
              </a:rPr>
              <a:t>Love, equally necessary for social and emotional development of a child, is received in the family through positive family interactions.</a:t>
            </a:r>
            <a:endParaRPr lang="en-US" sz="3200" dirty="0" smtClean="0"/>
          </a:p>
          <a:p>
            <a:pPr marL="0" indent="0" algn="l" rtl="0">
              <a:buNone/>
            </a:pPr>
            <a:endParaRPr lang="en-US" sz="3200" dirty="0" smtClean="0">
              <a:latin typeface="Times New Roman" panose="02020603050405020304" pitchFamily="18" charset="0"/>
              <a:cs typeface="Times New Roman" panose="02020603050405020304" pitchFamily="18" charset="0"/>
            </a:endParaRPr>
          </a:p>
          <a:p>
            <a:pPr marL="0" indent="0" algn="l" rtl="0">
              <a:buNone/>
            </a:pPr>
            <a:endParaRPr lang="en-US" sz="32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5798524"/>
      </p:ext>
    </p:extLst>
  </p:cSld>
  <p:clrMapOvr>
    <a:masterClrMapping/>
  </p:clrMapOvr>
  <p:transition>
    <p:wedg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262" y="832513"/>
            <a:ext cx="10515600" cy="5313762"/>
          </a:xfrm>
        </p:spPr>
        <p:txBody>
          <a:bodyPr>
            <a:noAutofit/>
          </a:bodyPr>
          <a:lstStyle/>
          <a:p>
            <a:pPr marL="0" indent="0" algn="l" rtl="0">
              <a:buNone/>
            </a:pPr>
            <a:r>
              <a:rPr lang="en-US" sz="3600" b="1" dirty="0">
                <a:solidFill>
                  <a:srgbClr val="FF0000"/>
                </a:solidFill>
                <a:latin typeface="Times New Roman" panose="02020603050405020304" pitchFamily="18" charset="0"/>
                <a:cs typeface="Times New Roman" panose="02020603050405020304" pitchFamily="18" charset="0"/>
              </a:rPr>
              <a:t>What is the basic concept of family in sociology?</a:t>
            </a:r>
          </a:p>
          <a:p>
            <a:pPr marL="0" indent="0" algn="l" rtl="0">
              <a:buNone/>
            </a:pPr>
            <a:r>
              <a:rPr lang="en-US" sz="3200" dirty="0">
                <a:solidFill>
                  <a:srgbClr val="4D5156"/>
                </a:solidFill>
                <a:latin typeface="Times New Roman" panose="02020603050405020304" pitchFamily="18" charset="0"/>
                <a:cs typeface="Times New Roman" panose="02020603050405020304" pitchFamily="18" charset="0"/>
              </a:rPr>
              <a:t>Family is a socially recognized group (usually joined by blood, marriage, cohabitation, or adoption) that forms an emotional connection among its members and that serves as an economic unit of society. </a:t>
            </a:r>
            <a:endParaRPr lang="en-US" sz="3200" dirty="0" smtClean="0">
              <a:solidFill>
                <a:srgbClr val="4D5156"/>
              </a:solidFill>
              <a:latin typeface="Times New Roman" panose="02020603050405020304" pitchFamily="18" charset="0"/>
              <a:cs typeface="Times New Roman" panose="02020603050405020304" pitchFamily="18" charset="0"/>
            </a:endParaRPr>
          </a:p>
          <a:p>
            <a:pPr marL="0" indent="0" algn="l" rtl="0">
              <a:buNone/>
            </a:pPr>
            <a:r>
              <a:rPr lang="en-US" sz="3200" dirty="0" smtClean="0">
                <a:solidFill>
                  <a:srgbClr val="4D5156"/>
                </a:solidFill>
                <a:latin typeface="Times New Roman" panose="02020603050405020304" pitchFamily="18" charset="0"/>
                <a:cs typeface="Times New Roman" panose="02020603050405020304" pitchFamily="18" charset="0"/>
              </a:rPr>
              <a:t>Sociologists </a:t>
            </a:r>
            <a:r>
              <a:rPr lang="en-US" sz="3200" dirty="0">
                <a:solidFill>
                  <a:srgbClr val="4D5156"/>
                </a:solidFill>
                <a:latin typeface="Times New Roman" panose="02020603050405020304" pitchFamily="18" charset="0"/>
                <a:cs typeface="Times New Roman" panose="02020603050405020304" pitchFamily="18" charset="0"/>
              </a:rPr>
              <a:t>identify different types of families based on how one enters into them</a:t>
            </a:r>
            <a:r>
              <a:rPr lang="en-US" sz="3200" dirty="0" smtClean="0">
                <a:solidFill>
                  <a:srgbClr val="4D5156"/>
                </a:solidFill>
                <a:latin typeface="Times New Roman" panose="02020603050405020304" pitchFamily="18" charset="0"/>
                <a:cs typeface="Times New Roman" panose="02020603050405020304" pitchFamily="18" charset="0"/>
              </a:rPr>
              <a:t>.</a:t>
            </a:r>
          </a:p>
          <a:p>
            <a:pPr marL="0" indent="0" algn="l" rtl="0">
              <a:buNone/>
            </a:pPr>
            <a:r>
              <a:rPr lang="en-US" sz="3200" dirty="0">
                <a:latin typeface="Times New Roman" panose="02020603050405020304" pitchFamily="18" charset="0"/>
                <a:cs typeface="Times New Roman" panose="02020603050405020304" pitchFamily="18" charset="0"/>
              </a:rPr>
              <a:t>A family of </a:t>
            </a:r>
            <a:r>
              <a:rPr lang="en-US" sz="3200" dirty="0">
                <a:solidFill>
                  <a:srgbClr val="FF0000"/>
                </a:solidFill>
                <a:latin typeface="Times New Roman" panose="02020603050405020304" pitchFamily="18" charset="0"/>
                <a:cs typeface="Times New Roman" panose="02020603050405020304" pitchFamily="18" charset="0"/>
              </a:rPr>
              <a:t>orientation </a:t>
            </a:r>
            <a:r>
              <a:rPr lang="en-US" sz="3200" dirty="0">
                <a:latin typeface="Times New Roman" panose="02020603050405020304" pitchFamily="18" charset="0"/>
                <a:cs typeface="Times New Roman" panose="02020603050405020304" pitchFamily="18" charset="0"/>
              </a:rPr>
              <a:t>refers to the family into which a person is born.   A family of </a:t>
            </a:r>
            <a:r>
              <a:rPr lang="en-US" sz="3200" dirty="0">
                <a:solidFill>
                  <a:srgbClr val="FF0000"/>
                </a:solidFill>
                <a:latin typeface="Times New Roman" panose="02020603050405020304" pitchFamily="18" charset="0"/>
                <a:cs typeface="Times New Roman" panose="02020603050405020304" pitchFamily="18" charset="0"/>
              </a:rPr>
              <a:t>procreation</a:t>
            </a:r>
            <a:r>
              <a:rPr lang="en-US" sz="3200" dirty="0">
                <a:latin typeface="Times New Roman" panose="02020603050405020304" pitchFamily="18" charset="0"/>
                <a:cs typeface="Times New Roman" panose="02020603050405020304" pitchFamily="18" charset="0"/>
              </a:rPr>
              <a:t> describes one that is formed through marriage. These distinctions have cultural significance related to issues of lineage</a:t>
            </a:r>
            <a:r>
              <a:rPr lang="ar-IQ" sz="3200" dirty="0">
                <a:latin typeface="Times New Roman" panose="02020603050405020304" pitchFamily="18" charset="0"/>
                <a:cs typeface="Times New Roman" panose="02020603050405020304" pitchFamily="18" charset="0"/>
              </a:rPr>
              <a:t>النسب </a:t>
            </a:r>
            <a:endParaRPr lang="en-US" sz="3200" dirty="0">
              <a:solidFill>
                <a:srgbClr val="202124"/>
              </a:solidFill>
              <a:latin typeface="arial" panose="020B0604020202020204" pitchFamily="34" charset="0"/>
            </a:endParaRPr>
          </a:p>
          <a:p>
            <a:pPr algn="l" rtl="0"/>
            <a:endParaRPr lang="en-US" sz="3200" dirty="0"/>
          </a:p>
        </p:txBody>
      </p:sp>
    </p:spTree>
    <p:extLst>
      <p:ext uri="{BB962C8B-B14F-4D97-AF65-F5344CB8AC3E}">
        <p14:creationId xmlns:p14="http://schemas.microsoft.com/office/powerpoint/2010/main" val="1193319557"/>
      </p:ext>
    </p:extLst>
  </p:cSld>
  <p:clrMapOvr>
    <a:masterClrMapping/>
  </p:clrMapOvr>
  <p:transition>
    <p:wedg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l" rtl="0">
              <a:buNone/>
            </a:pPr>
            <a:r>
              <a:rPr lang="en-US" sz="3200" b="1" u="sng" dirty="0">
                <a:solidFill>
                  <a:srgbClr val="FF0000"/>
                </a:solidFill>
                <a:latin typeface="Times New Roman" panose="02020603050405020304" pitchFamily="18" charset="0"/>
                <a:cs typeface="Times New Roman" panose="02020603050405020304" pitchFamily="18" charset="0"/>
              </a:rPr>
              <a:t>The family life </a:t>
            </a:r>
            <a:r>
              <a:rPr lang="en-US" sz="3200" b="1" u="sng" dirty="0" smtClean="0">
                <a:solidFill>
                  <a:srgbClr val="FF0000"/>
                </a:solidFill>
                <a:latin typeface="Times New Roman" panose="02020603050405020304" pitchFamily="18" charset="0"/>
                <a:cs typeface="Times New Roman" panose="02020603050405020304" pitchFamily="18" charset="0"/>
              </a:rPr>
              <a:t>cycle</a:t>
            </a:r>
            <a:endParaRPr lang="en-US" sz="3200" dirty="0">
              <a:latin typeface="Times New Roman" panose="02020603050405020304" pitchFamily="18" charset="0"/>
              <a:cs typeface="Times New Roman" panose="02020603050405020304" pitchFamily="18" charset="0"/>
            </a:endParaRPr>
          </a:p>
          <a:p>
            <a:pPr marL="0" indent="0" algn="l" rtl="0">
              <a:buNone/>
            </a:pPr>
            <a:r>
              <a:rPr lang="en-US" sz="3200" dirty="0" smtClean="0">
                <a:latin typeface="Times New Roman" panose="02020603050405020304" pitchFamily="18" charset="0"/>
                <a:cs typeface="Times New Roman" panose="02020603050405020304" pitchFamily="18" charset="0"/>
              </a:rPr>
              <a:t>Family </a:t>
            </a:r>
            <a:r>
              <a:rPr lang="en-US" sz="3200" dirty="0">
                <a:latin typeface="Times New Roman" panose="02020603050405020304" pitchFamily="18" charset="0"/>
                <a:cs typeface="Times New Roman" panose="02020603050405020304" pitchFamily="18" charset="0"/>
              </a:rPr>
              <a:t>life cycle a set of predictable steps and patterns families experience over </a:t>
            </a:r>
            <a:r>
              <a:rPr lang="en-US" sz="3200" dirty="0" smtClean="0">
                <a:latin typeface="Times New Roman" panose="02020603050405020304" pitchFamily="18" charset="0"/>
                <a:cs typeface="Times New Roman" panose="02020603050405020304" pitchFamily="18" charset="0"/>
              </a:rPr>
              <a:t>time.</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7433433"/>
      </p:ext>
    </p:extLst>
  </p:cSld>
  <p:clrMapOvr>
    <a:masterClrMapping/>
  </p:clrMapOvr>
  <p:transition>
    <p:wedg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120072"/>
            <a:ext cx="12191999" cy="6978072"/>
          </a:xfrm>
          <a:prstGeom prst="rect">
            <a:avLst/>
          </a:prstGeom>
        </p:spPr>
      </p:pic>
    </p:spTree>
    <p:extLst>
      <p:ext uri="{BB962C8B-B14F-4D97-AF65-F5344CB8AC3E}">
        <p14:creationId xmlns:p14="http://schemas.microsoft.com/office/powerpoint/2010/main" val="2829459998"/>
      </p:ext>
    </p:extLst>
  </p:cSld>
  <p:clrMapOvr>
    <a:masterClrMapping/>
  </p:clrMapOvr>
  <p:transition>
    <p:wedg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3932" y="496446"/>
            <a:ext cx="10515600" cy="5602696"/>
          </a:xfrm>
        </p:spPr>
        <p:txBody>
          <a:bodyPr>
            <a:noAutofit/>
          </a:bodyPr>
          <a:lstStyle/>
          <a:p>
            <a:pPr marL="0" indent="0" algn="l" rtl="0">
              <a:buNone/>
            </a:pPr>
            <a:r>
              <a:rPr lang="en-US" sz="3200" dirty="0">
                <a:latin typeface="Times New Roman" panose="02020603050405020304" pitchFamily="18" charset="0"/>
                <a:cs typeface="Times New Roman" panose="02020603050405020304" pitchFamily="18" charset="0"/>
              </a:rPr>
              <a:t>The family life cycle was used to explain the different processes that occur in families over time. </a:t>
            </a:r>
            <a:r>
              <a:rPr lang="en-US" sz="3200" dirty="0">
                <a:solidFill>
                  <a:srgbClr val="00B0F0"/>
                </a:solidFill>
                <a:latin typeface="Times New Roman" panose="02020603050405020304" pitchFamily="18" charset="0"/>
                <a:cs typeface="Times New Roman" panose="02020603050405020304" pitchFamily="18" charset="0"/>
              </a:rPr>
              <a:t>Sociologists view each stage as having its own structure with different challenges, achievements, and accomplishments that transition the family from one stage to the next</a:t>
            </a:r>
            <a:r>
              <a:rPr lang="en-US" sz="3200" dirty="0">
                <a:latin typeface="Times New Roman" panose="02020603050405020304" pitchFamily="18" charset="0"/>
                <a:cs typeface="Times New Roman" panose="02020603050405020304" pitchFamily="18" charset="0"/>
              </a:rPr>
              <a:t>. </a:t>
            </a:r>
            <a:endParaRPr lang="en-US" sz="3200" dirty="0" smtClean="0">
              <a:latin typeface="Times New Roman" panose="02020603050405020304" pitchFamily="18" charset="0"/>
              <a:cs typeface="Times New Roman" panose="02020603050405020304" pitchFamily="18" charset="0"/>
            </a:endParaRPr>
          </a:p>
          <a:p>
            <a:pPr marL="0" indent="0" algn="l" rtl="0">
              <a:buNone/>
            </a:pPr>
            <a:r>
              <a:rPr lang="en-US" sz="3200" dirty="0" smtClean="0">
                <a:latin typeface="Times New Roman" panose="02020603050405020304" pitchFamily="18" charset="0"/>
                <a:cs typeface="Times New Roman" panose="02020603050405020304" pitchFamily="18" charset="0"/>
              </a:rPr>
              <a:t>For </a:t>
            </a:r>
            <a:r>
              <a:rPr lang="en-US" sz="3200" dirty="0">
                <a:latin typeface="Times New Roman" panose="02020603050405020304" pitchFamily="18" charset="0"/>
                <a:cs typeface="Times New Roman" panose="02020603050405020304" pitchFamily="18" charset="0"/>
              </a:rPr>
              <a:t>example, the problems and challenges that a family experiences in </a:t>
            </a:r>
            <a:r>
              <a:rPr lang="en-US" sz="3200" dirty="0" smtClean="0">
                <a:latin typeface="Times New Roman" panose="02020603050405020304" pitchFamily="18" charset="0"/>
                <a:cs typeface="Times New Roman" panose="02020603050405020304" pitchFamily="18" charset="0"/>
              </a:rPr>
              <a:t>a </a:t>
            </a:r>
            <a:r>
              <a:rPr lang="en-US" sz="3200" dirty="0">
                <a:latin typeface="Times New Roman" panose="02020603050405020304" pitchFamily="18" charset="0"/>
                <a:cs typeface="Times New Roman" panose="02020603050405020304" pitchFamily="18" charset="0"/>
              </a:rPr>
              <a:t>married couple with no children are likely much different than those experienced in </a:t>
            </a:r>
            <a:r>
              <a:rPr lang="en-US" sz="3200" dirty="0" smtClean="0">
                <a:latin typeface="Times New Roman" panose="02020603050405020304" pitchFamily="18" charset="0"/>
                <a:cs typeface="Times New Roman" panose="02020603050405020304" pitchFamily="18" charset="0"/>
              </a:rPr>
              <a:t>a </a:t>
            </a:r>
            <a:r>
              <a:rPr lang="en-US" sz="3200" dirty="0">
                <a:latin typeface="Times New Roman" panose="02020603050405020304" pitchFamily="18" charset="0"/>
                <a:cs typeface="Times New Roman" panose="02020603050405020304" pitchFamily="18" charset="0"/>
              </a:rPr>
              <a:t>married couple with teenagers. </a:t>
            </a:r>
            <a:endParaRPr lang="en-US" sz="3200" dirty="0" smtClean="0">
              <a:latin typeface="Times New Roman" panose="02020603050405020304" pitchFamily="18" charset="0"/>
              <a:cs typeface="Times New Roman" panose="02020603050405020304" pitchFamily="18" charset="0"/>
            </a:endParaRPr>
          </a:p>
          <a:p>
            <a:pPr marL="0" indent="0" algn="l" rtl="0">
              <a:buNone/>
            </a:pPr>
            <a:r>
              <a:rPr lang="en-US" sz="3200" dirty="0" smtClean="0">
                <a:latin typeface="Times New Roman" panose="02020603050405020304" pitchFamily="18" charset="0"/>
                <a:cs typeface="Times New Roman" panose="02020603050405020304" pitchFamily="18" charset="0"/>
              </a:rPr>
              <a:t>The </a:t>
            </a:r>
            <a:r>
              <a:rPr lang="en-US" sz="3200" dirty="0">
                <a:latin typeface="Times New Roman" panose="02020603050405020304" pitchFamily="18" charset="0"/>
                <a:cs typeface="Times New Roman" panose="02020603050405020304" pitchFamily="18" charset="0"/>
              </a:rPr>
              <a:t>success of a family can be measured by how well they adapt to these challenges and transition into each stage. </a:t>
            </a:r>
            <a:endParaRPr lang="en-US" sz="32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4871559"/>
      </p:ext>
    </p:extLst>
  </p:cSld>
  <p:clrMapOvr>
    <a:masterClrMapping/>
  </p:clrMapOvr>
  <p:transition>
    <p:wedg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09182" y="0"/>
            <a:ext cx="12301181" cy="6858000"/>
          </a:xfrm>
          <a:prstGeom prst="rect">
            <a:avLst/>
          </a:prstGeom>
        </p:spPr>
      </p:pic>
    </p:spTree>
    <p:extLst>
      <p:ext uri="{BB962C8B-B14F-4D97-AF65-F5344CB8AC3E}">
        <p14:creationId xmlns:p14="http://schemas.microsoft.com/office/powerpoint/2010/main" val="3251510154"/>
      </p:ext>
    </p:extLst>
  </p:cSld>
  <p:clrMapOvr>
    <a:masterClrMapping/>
  </p:clrMapOvr>
  <p:transition>
    <p:wedg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1"/>
            <a:ext cx="12192000" cy="3575460"/>
          </a:xfrm>
          <a:prstGeom prst="rect">
            <a:avLst/>
          </a:prstGeom>
        </p:spPr>
      </p:pic>
      <p:pic>
        <p:nvPicPr>
          <p:cNvPr id="5" name="Picture 4"/>
          <p:cNvPicPr>
            <a:picLocks noChangeAspect="1"/>
          </p:cNvPicPr>
          <p:nvPr/>
        </p:nvPicPr>
        <p:blipFill>
          <a:blip r:embed="rId3"/>
          <a:stretch>
            <a:fillRect/>
          </a:stretch>
        </p:blipFill>
        <p:spPr>
          <a:xfrm>
            <a:off x="0" y="3638522"/>
            <a:ext cx="12191999" cy="3219478"/>
          </a:xfrm>
          <a:prstGeom prst="rect">
            <a:avLst/>
          </a:prstGeom>
        </p:spPr>
      </p:pic>
    </p:spTree>
    <p:extLst>
      <p:ext uri="{BB962C8B-B14F-4D97-AF65-F5344CB8AC3E}">
        <p14:creationId xmlns:p14="http://schemas.microsoft.com/office/powerpoint/2010/main" val="802724514"/>
      </p:ext>
    </p:extLst>
  </p:cSld>
  <p:clrMapOvr>
    <a:masterClrMapping/>
  </p:clrMapOvr>
  <p:transition>
    <p:wedg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33708" y="1203710"/>
            <a:ext cx="11521729" cy="4351338"/>
          </a:xfrm>
        </p:spPr>
        <p:txBody>
          <a:bodyPr>
            <a:noAutofit/>
          </a:bodyPr>
          <a:lstStyle/>
          <a:p>
            <a:pPr marL="0" indent="0" algn="l" rtl="0">
              <a:buNone/>
            </a:pPr>
            <a:r>
              <a:rPr lang="en-US" sz="2800" u="sng" dirty="0" smtClean="0">
                <a:solidFill>
                  <a:srgbClr val="FF0000"/>
                </a:solidFill>
                <a:latin typeface="Times New Roman" panose="02020603050405020304" pitchFamily="18" charset="0"/>
                <a:cs typeface="Times New Roman" panose="02020603050405020304" pitchFamily="18" charset="0"/>
              </a:rPr>
              <a:t>Types of families </a:t>
            </a:r>
          </a:p>
          <a:p>
            <a:pPr marL="0" indent="0" algn="l" rtl="0">
              <a:buNone/>
            </a:pPr>
            <a:r>
              <a:rPr lang="en-US" sz="2800" dirty="0" smtClean="0">
                <a:solidFill>
                  <a:srgbClr val="0070C0"/>
                </a:solidFill>
                <a:latin typeface="Times New Roman" panose="02020603050405020304" pitchFamily="18" charset="0"/>
                <a:cs typeface="Times New Roman" panose="02020603050405020304" pitchFamily="18" charset="0"/>
              </a:rPr>
              <a:t>Nuclear family</a:t>
            </a:r>
            <a:r>
              <a:rPr lang="en-US" sz="2800" dirty="0" smtClean="0">
                <a:latin typeface="Times New Roman" panose="02020603050405020304" pitchFamily="18" charset="0"/>
                <a:cs typeface="Times New Roman" panose="02020603050405020304" pitchFamily="18" charset="0"/>
              </a:rPr>
              <a:t>: Nuclear or elementary family is universal in all human societies. It consists of the married couple and their children.  They occupy the same house called home.  The husband plays a dominant role in the family</a:t>
            </a:r>
          </a:p>
          <a:p>
            <a:pPr marL="0" indent="0" algn="l" rtl="0">
              <a:buNone/>
            </a:pPr>
            <a:r>
              <a:rPr lang="en-US" sz="2800" dirty="0" smtClean="0">
                <a:solidFill>
                  <a:srgbClr val="0070C0"/>
                </a:solidFill>
                <a:latin typeface="Times New Roman" panose="02020603050405020304" pitchFamily="18" charset="0"/>
                <a:cs typeface="Times New Roman" panose="02020603050405020304" pitchFamily="18" charset="0"/>
              </a:rPr>
              <a:t>Joint family : </a:t>
            </a:r>
            <a:r>
              <a:rPr lang="en-US" sz="2800" dirty="0" smtClean="0">
                <a:latin typeface="Times New Roman" panose="02020603050405020304" pitchFamily="18" charset="0"/>
                <a:cs typeface="Times New Roman" panose="02020603050405020304" pitchFamily="18" charset="0"/>
              </a:rPr>
              <a:t>Joint family or </a:t>
            </a:r>
            <a:r>
              <a:rPr lang="en-US" sz="2800" dirty="0" smtClean="0">
                <a:solidFill>
                  <a:srgbClr val="00B0F0"/>
                </a:solidFill>
                <a:latin typeface="Times New Roman" panose="02020603050405020304" pitchFamily="18" charset="0"/>
                <a:cs typeface="Times New Roman" panose="02020603050405020304" pitchFamily="18" charset="0"/>
              </a:rPr>
              <a:t>extended family </a:t>
            </a:r>
            <a:r>
              <a:rPr lang="en-US" sz="2800" dirty="0" smtClean="0">
                <a:latin typeface="Times New Roman" panose="02020603050405020304" pitchFamily="18" charset="0"/>
                <a:cs typeface="Times New Roman" panose="02020603050405020304" pitchFamily="18" charset="0"/>
              </a:rPr>
              <a:t>is a kind of family grouping which is common.  It consists of a number of married family couples and their children who live  together in the same household.  All the men are related by blood.  The property is held in  common. The senior male member controls the internal and external affairs of the family.</a:t>
            </a:r>
          </a:p>
          <a:p>
            <a:pPr marL="0" indent="0" algn="l" rtl="0">
              <a:buNone/>
            </a:pPr>
            <a:r>
              <a:rPr lang="en-US" sz="2800" dirty="0" smtClean="0">
                <a:solidFill>
                  <a:srgbClr val="0070C0"/>
                </a:solidFill>
                <a:latin typeface="Times New Roman" panose="02020603050405020304" pitchFamily="18" charset="0"/>
                <a:cs typeface="Times New Roman" panose="02020603050405020304" pitchFamily="18" charset="0"/>
              </a:rPr>
              <a:t>The three-generation family: </a:t>
            </a:r>
            <a:r>
              <a:rPr lang="en-US" sz="2800" dirty="0" smtClean="0">
                <a:latin typeface="Times New Roman" panose="02020603050405020304" pitchFamily="18" charset="0"/>
                <a:cs typeface="Times New Roman" panose="02020603050405020304" pitchFamily="18" charset="0"/>
              </a:rPr>
              <a:t>This is a household where there are representatives of three  generations—the grandfather,  the father,  and the grandchildren. The sons continue to live  with their parents and have their own children</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4081139"/>
      </p:ext>
    </p:extLst>
  </p:cSld>
  <p:clrMapOvr>
    <a:masterClrMapping/>
  </p:clrMapOvr>
  <p:transition>
    <p:wedg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036948"/>
            <a:ext cx="10515600" cy="5140015"/>
          </a:xfrm>
        </p:spPr>
        <p:txBody>
          <a:bodyPr>
            <a:normAutofit/>
          </a:bodyPr>
          <a:lstStyle/>
          <a:p>
            <a:pPr marL="0" indent="0" algn="l" rtl="0">
              <a:buNone/>
            </a:pPr>
            <a:r>
              <a:rPr lang="en-US" sz="3200" u="sng" dirty="0" smtClean="0">
                <a:solidFill>
                  <a:srgbClr val="00B050"/>
                </a:solidFill>
                <a:latin typeface="Times New Roman" panose="02020603050405020304" pitchFamily="18" charset="0"/>
                <a:cs typeface="Times New Roman" panose="02020603050405020304" pitchFamily="18" charset="0"/>
              </a:rPr>
              <a:t>Other types of families </a:t>
            </a:r>
          </a:p>
          <a:p>
            <a:pPr algn="l" rtl="0"/>
            <a:r>
              <a:rPr lang="en-US" sz="3200" dirty="0">
                <a:latin typeface="Times New Roman" panose="02020603050405020304" pitchFamily="18" charset="0"/>
                <a:cs typeface="Times New Roman" panose="02020603050405020304" pitchFamily="18" charset="0"/>
              </a:rPr>
              <a:t>Single Parents: </a:t>
            </a:r>
            <a:r>
              <a:rPr lang="en-US" sz="3200" dirty="0" smtClean="0">
                <a:latin typeface="Times New Roman" panose="02020603050405020304" pitchFamily="18" charset="0"/>
                <a:cs typeface="Times New Roman" panose="02020603050405020304" pitchFamily="18" charset="0"/>
              </a:rPr>
              <a:t>children </a:t>
            </a:r>
            <a:r>
              <a:rPr lang="en-US" sz="3200" dirty="0">
                <a:latin typeface="Times New Roman" panose="02020603050405020304" pitchFamily="18" charset="0"/>
                <a:cs typeface="Times New Roman" panose="02020603050405020304" pitchFamily="18" charset="0"/>
              </a:rPr>
              <a:t>lived with a single parent only</a:t>
            </a:r>
          </a:p>
          <a:p>
            <a:pPr algn="l" rtl="0"/>
            <a:r>
              <a:rPr lang="en-US" sz="3200" dirty="0">
                <a:latin typeface="Times New Roman" panose="02020603050405020304" pitchFamily="18" charset="0"/>
                <a:cs typeface="Times New Roman" panose="02020603050405020304" pitchFamily="18" charset="0"/>
              </a:rPr>
              <a:t>Blended  Families</a:t>
            </a:r>
            <a:r>
              <a:rPr lang="en-US" sz="3200" dirty="0" smtClean="0">
                <a:latin typeface="Times New Roman" panose="02020603050405020304" pitchFamily="18" charset="0"/>
                <a:cs typeface="Times New Roman" panose="02020603050405020304" pitchFamily="18" charset="0"/>
              </a:rPr>
              <a:t>: A family formed by the remarriage of a divorced or widowed parent.  It includes the new husband and wife,  plus some or all of their children from previous marriages. </a:t>
            </a:r>
          </a:p>
          <a:p>
            <a:pPr algn="l" rtl="0"/>
            <a:r>
              <a:rPr lang="en-US" sz="3200" dirty="0" smtClean="0">
                <a:latin typeface="Times New Roman" panose="02020603050405020304" pitchFamily="18" charset="0"/>
                <a:cs typeface="Times New Roman" panose="02020603050405020304" pitchFamily="18" charset="0"/>
              </a:rPr>
              <a:t>Foster Families</a:t>
            </a:r>
          </a:p>
          <a:p>
            <a:pPr marL="0" indent="0" algn="l" rtl="0">
              <a:buNone/>
            </a:pPr>
            <a:endParaRPr lang="en-US" sz="3200" dirty="0"/>
          </a:p>
        </p:txBody>
      </p:sp>
    </p:spTree>
    <p:extLst>
      <p:ext uri="{BB962C8B-B14F-4D97-AF65-F5344CB8AC3E}">
        <p14:creationId xmlns:p14="http://schemas.microsoft.com/office/powerpoint/2010/main" val="1917239710"/>
      </p:ext>
    </p:extLst>
  </p:cSld>
  <p:clrMapOvr>
    <a:masterClrMapping/>
  </p:clrMapOvr>
  <p:transition>
    <p:wedg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4250" y="874986"/>
            <a:ext cx="10515600" cy="4585540"/>
          </a:xfrm>
        </p:spPr>
        <p:txBody>
          <a:bodyPr>
            <a:normAutofit fontScale="92500" lnSpcReduction="10000"/>
          </a:bodyPr>
          <a:lstStyle/>
          <a:p>
            <a:pPr marL="0" indent="0" algn="l" rtl="0">
              <a:buNone/>
            </a:pPr>
            <a:r>
              <a:rPr lang="en-US" sz="3200" b="1" u="sng" dirty="0" smtClean="0">
                <a:solidFill>
                  <a:srgbClr val="FF0000"/>
                </a:solidFill>
                <a:latin typeface="Times New Roman" panose="02020603050405020304" pitchFamily="18" charset="0"/>
                <a:cs typeface="Times New Roman" panose="02020603050405020304" pitchFamily="18" charset="0"/>
              </a:rPr>
              <a:t>Modern Family </a:t>
            </a:r>
          </a:p>
          <a:p>
            <a:pPr marL="0" indent="0" algn="l" rtl="0">
              <a:buNone/>
            </a:pPr>
            <a:r>
              <a:rPr lang="en-US" sz="3200" u="sng" dirty="0" smtClean="0">
                <a:solidFill>
                  <a:srgbClr val="0070C0"/>
                </a:solidFill>
                <a:latin typeface="Times New Roman" panose="02020603050405020304" pitchFamily="18" charset="0"/>
                <a:cs typeface="Times New Roman" panose="02020603050405020304" pitchFamily="18" charset="0"/>
              </a:rPr>
              <a:t>Features </a:t>
            </a:r>
            <a:r>
              <a:rPr lang="en-US" sz="3200" u="sng" dirty="0">
                <a:solidFill>
                  <a:srgbClr val="0070C0"/>
                </a:solidFill>
                <a:latin typeface="Times New Roman" panose="02020603050405020304" pitchFamily="18" charset="0"/>
                <a:cs typeface="Times New Roman" panose="02020603050405020304" pitchFamily="18" charset="0"/>
              </a:rPr>
              <a:t>of the Modern Family </a:t>
            </a:r>
            <a:endParaRPr lang="en-US" sz="3200" u="sng" dirty="0" smtClean="0">
              <a:solidFill>
                <a:srgbClr val="0070C0"/>
              </a:solidFill>
              <a:latin typeface="Times New Roman" panose="02020603050405020304" pitchFamily="18" charset="0"/>
              <a:cs typeface="Times New Roman" panose="02020603050405020304" pitchFamily="18" charset="0"/>
            </a:endParaRPr>
          </a:p>
          <a:p>
            <a:pPr marL="0" indent="0" algn="l" rtl="0">
              <a:buNone/>
            </a:pPr>
            <a:r>
              <a:rPr lang="en-US" sz="3200" dirty="0" smtClean="0">
                <a:latin typeface="Times New Roman" panose="02020603050405020304" pitchFamily="18" charset="0"/>
                <a:cs typeface="Times New Roman" panose="02020603050405020304" pitchFamily="18" charset="0"/>
              </a:rPr>
              <a:t>The modern family is a smaller family.  It is not a joint family.  There is a tendency to have a smaller family and contraceptives are in large use. Women are employed in factories and offices. They are economically independent. The family changed from production to consumption </a:t>
            </a:r>
            <a:r>
              <a:rPr lang="en-US" sz="3200" dirty="0">
                <a:latin typeface="Times New Roman" panose="02020603050405020304" pitchFamily="18" charset="0"/>
                <a:cs typeface="Times New Roman" panose="02020603050405020304" pitchFamily="18" charset="0"/>
              </a:rPr>
              <a:t>unit. </a:t>
            </a:r>
            <a:r>
              <a:rPr lang="en-US" sz="3200" dirty="0" smtClean="0">
                <a:latin typeface="Times New Roman" panose="02020603050405020304" pitchFamily="18" charset="0"/>
                <a:cs typeface="Times New Roman" panose="02020603050405020304" pitchFamily="18" charset="0"/>
              </a:rPr>
              <a:t>Various  home appliances for cooking, </a:t>
            </a:r>
            <a:r>
              <a:rPr lang="en-US" sz="3200" dirty="0">
                <a:latin typeface="Times New Roman" panose="02020603050405020304" pitchFamily="18" charset="0"/>
                <a:cs typeface="Times New Roman" panose="02020603050405020304" pitchFamily="18" charset="0"/>
              </a:rPr>
              <a:t>baking</a:t>
            </a:r>
            <a:r>
              <a:rPr lang="en-US" sz="3200" dirty="0" smtClean="0">
                <a:latin typeface="Times New Roman" panose="02020603050405020304" pitchFamily="18" charset="0"/>
                <a:cs typeface="Times New Roman" panose="02020603050405020304" pitchFamily="18" charset="0"/>
              </a:rPr>
              <a:t>, and washing,  and the use of readymade food products provide lot of leisure </a:t>
            </a:r>
            <a:r>
              <a:rPr lang="en-US" sz="3200" dirty="0">
                <a:latin typeface="Times New Roman" panose="02020603050405020304" pitchFamily="18" charset="0"/>
                <a:cs typeface="Times New Roman" panose="02020603050405020304" pitchFamily="18" charset="0"/>
              </a:rPr>
              <a:t>to women. </a:t>
            </a:r>
            <a:r>
              <a:rPr lang="en-US" sz="3200" dirty="0" smtClean="0">
                <a:latin typeface="Times New Roman" panose="02020603050405020304" pitchFamily="18" charset="0"/>
                <a:cs typeface="Times New Roman" panose="02020603050405020304" pitchFamily="18" charset="0"/>
              </a:rPr>
              <a:t>Parental control and authority have lessened.</a:t>
            </a:r>
          </a:p>
          <a:p>
            <a:pPr marL="0" indent="0" algn="l" rtl="0">
              <a:buNone/>
            </a:pP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900679"/>
      </p:ext>
    </p:extLst>
  </p:cSld>
  <p:clrMapOvr>
    <a:masterClrMapping/>
  </p:clrMapOvr>
  <p:transition>
    <p:wedg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l" rtl="0">
              <a:buNone/>
            </a:pPr>
            <a:r>
              <a:rPr lang="en-US" sz="3200" dirty="0">
                <a:solidFill>
                  <a:schemeClr val="tx1"/>
                </a:solidFill>
                <a:latin typeface="Times New Roman" panose="02020603050405020304" pitchFamily="18" charset="0"/>
                <a:cs typeface="Times New Roman" panose="02020603050405020304" pitchFamily="18" charset="0"/>
              </a:rPr>
              <a:t>As the structure of family changes over time, so do the challenges families face. Events like divorce and remarriage present new difficulties for families and individuals. Other long-standing domestic issues such as abuse continue to strain the health and stability of today’s </a:t>
            </a:r>
            <a:r>
              <a:rPr lang="en-US" sz="3200" dirty="0" smtClean="0">
                <a:solidFill>
                  <a:schemeClr val="tx1"/>
                </a:solidFill>
                <a:latin typeface="Times New Roman" panose="02020603050405020304" pitchFamily="18" charset="0"/>
                <a:cs typeface="Times New Roman" panose="02020603050405020304" pitchFamily="18" charset="0"/>
              </a:rPr>
              <a:t>families.</a:t>
            </a:r>
            <a:endParaRPr lang="en-US"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394253"/>
      </p:ext>
    </p:extLst>
  </p:cSld>
  <p:clrMapOvr>
    <a:masterClrMapping/>
  </p:clrMapOvr>
  <p:transition>
    <p:wedg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l" rtl="0">
              <a:buNone/>
            </a:pPr>
            <a:r>
              <a:rPr lang="en-US" sz="3200" dirty="0">
                <a:solidFill>
                  <a:srgbClr val="FF0000"/>
                </a:solidFill>
                <a:latin typeface="Times New Roman" panose="02020603050405020304" pitchFamily="18" charset="0"/>
                <a:cs typeface="Times New Roman" panose="02020603050405020304" pitchFamily="18" charset="0"/>
              </a:rPr>
              <a:t>What is a family problem?</a:t>
            </a:r>
          </a:p>
          <a:p>
            <a:pPr marL="0" indent="0" algn="l" rtl="0">
              <a:buNone/>
            </a:pPr>
            <a:r>
              <a:rPr lang="en-US" sz="3200" dirty="0">
                <a:solidFill>
                  <a:srgbClr val="4D5156"/>
                </a:solidFill>
                <a:latin typeface="Times New Roman" panose="02020603050405020304" pitchFamily="18" charset="0"/>
                <a:cs typeface="Times New Roman" panose="02020603050405020304" pitchFamily="18" charset="0"/>
              </a:rPr>
              <a:t>Family issues are </a:t>
            </a:r>
            <a:r>
              <a:rPr lang="en-US" sz="3200" dirty="0">
                <a:solidFill>
                  <a:srgbClr val="040C28"/>
                </a:solidFill>
                <a:latin typeface="Times New Roman" panose="02020603050405020304" pitchFamily="18" charset="0"/>
                <a:cs typeface="Times New Roman" panose="02020603050405020304" pitchFamily="18" charset="0"/>
              </a:rPr>
              <a:t>when conflict between or related to family members becomes especially intense or frequent, to the point that it interrupts your day-to-day life</a:t>
            </a:r>
            <a:r>
              <a:rPr lang="en-US" sz="3200" dirty="0">
                <a:solidFill>
                  <a:srgbClr val="4D5156"/>
                </a:solidFill>
                <a:latin typeface="Times New Roman" panose="02020603050405020304" pitchFamily="18" charset="0"/>
                <a:cs typeface="Times New Roman" panose="02020603050405020304" pitchFamily="18" charset="0"/>
              </a:rPr>
              <a:t>. </a:t>
            </a:r>
            <a:endParaRPr lang="en-US" sz="3200" dirty="0" smtClean="0">
              <a:solidFill>
                <a:srgbClr val="4D5156"/>
              </a:solidFill>
              <a:latin typeface="Times New Roman" panose="02020603050405020304" pitchFamily="18" charset="0"/>
              <a:cs typeface="Times New Roman" panose="02020603050405020304" pitchFamily="18" charset="0"/>
            </a:endParaRPr>
          </a:p>
          <a:p>
            <a:pPr marL="0" indent="0" algn="l" rtl="0">
              <a:buNone/>
            </a:pPr>
            <a:r>
              <a:rPr lang="en-US" sz="3200" dirty="0" smtClean="0">
                <a:solidFill>
                  <a:srgbClr val="4D5156"/>
                </a:solidFill>
                <a:latin typeface="Times New Roman" panose="02020603050405020304" pitchFamily="18" charset="0"/>
                <a:cs typeface="Times New Roman" panose="02020603050405020304" pitchFamily="18" charset="0"/>
              </a:rPr>
              <a:t>Some </a:t>
            </a:r>
            <a:r>
              <a:rPr lang="en-US" sz="3200" dirty="0">
                <a:solidFill>
                  <a:srgbClr val="4D5156"/>
                </a:solidFill>
                <a:latin typeface="Times New Roman" panose="02020603050405020304" pitchFamily="18" charset="0"/>
                <a:cs typeface="Times New Roman" panose="02020603050405020304" pitchFamily="18" charset="0"/>
              </a:rPr>
              <a:t>degree of conflict within families is normal (and even, to a point, healthy) and the family dynamic for each person may be different.</a:t>
            </a:r>
            <a:endParaRPr lang="en-US" sz="3200" dirty="0">
              <a:solidFill>
                <a:srgbClr val="202124"/>
              </a:solidFill>
              <a:latin typeface="Times New Roman" panose="02020603050405020304" pitchFamily="18" charset="0"/>
              <a:cs typeface="Times New Roman" panose="02020603050405020304" pitchFamily="18" charset="0"/>
            </a:endParaRPr>
          </a:p>
          <a:p>
            <a:pPr marL="0" indent="0" algn="l" rtl="0">
              <a:buNone/>
            </a:pPr>
            <a:endParaRPr lang="en-US" sz="3200" dirty="0"/>
          </a:p>
        </p:txBody>
      </p:sp>
    </p:spTree>
    <p:extLst>
      <p:ext uri="{BB962C8B-B14F-4D97-AF65-F5344CB8AC3E}">
        <p14:creationId xmlns:p14="http://schemas.microsoft.com/office/powerpoint/2010/main" val="3914713180"/>
      </p:ext>
    </p:extLst>
  </p:cSld>
  <p:clrMapOvr>
    <a:masterClrMapping/>
  </p:clrMapOvr>
  <p:transition>
    <p:wedg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Various problems of modern family"/>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7985509"/>
      </p:ext>
    </p:extLst>
  </p:cSld>
  <p:clrMapOvr>
    <a:masterClrMapping/>
  </p:clrMapOvr>
  <p:transition>
    <p:wedg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4779" y="848163"/>
            <a:ext cx="10515600" cy="4351338"/>
          </a:xfrm>
        </p:spPr>
        <p:txBody>
          <a:bodyPr>
            <a:noAutofit/>
          </a:bodyPr>
          <a:lstStyle/>
          <a:p>
            <a:pPr marL="0" indent="0" algn="l" rtl="0" fontAlgn="base">
              <a:buNone/>
            </a:pPr>
            <a:r>
              <a:rPr lang="en-US" sz="3200" b="1" dirty="0">
                <a:solidFill>
                  <a:srgbClr val="FF6600"/>
                </a:solidFill>
                <a:latin typeface="Times New Roman" panose="02020603050405020304" pitchFamily="18" charset="0"/>
                <a:cs typeface="Times New Roman" panose="02020603050405020304" pitchFamily="18" charset="0"/>
              </a:rPr>
              <a:t>1. Divorce. </a:t>
            </a:r>
            <a:endParaRPr lang="en-US" sz="3200" dirty="0">
              <a:solidFill>
                <a:srgbClr val="3F3F46"/>
              </a:solidFill>
              <a:latin typeface="Times New Roman" panose="02020603050405020304" pitchFamily="18" charset="0"/>
              <a:cs typeface="Times New Roman" panose="02020603050405020304" pitchFamily="18" charset="0"/>
            </a:endParaRPr>
          </a:p>
          <a:p>
            <a:pPr marL="0" indent="0" algn="l" rtl="0" fontAlgn="base">
              <a:buNone/>
            </a:pPr>
            <a:r>
              <a:rPr lang="en-US" sz="3200" dirty="0">
                <a:solidFill>
                  <a:srgbClr val="3F3F46"/>
                </a:solidFill>
                <a:latin typeface="Times New Roman" panose="02020603050405020304" pitchFamily="18" charset="0"/>
                <a:cs typeface="Times New Roman" panose="02020603050405020304" pitchFamily="18" charset="0"/>
              </a:rPr>
              <a:t>The large number of divorce see in the modern family. They did love</a:t>
            </a:r>
            <a:r>
              <a:rPr lang="en-US" sz="3200" dirty="0">
                <a:solidFill>
                  <a:srgbClr val="5CD606"/>
                </a:solidFill>
                <a:latin typeface="Times New Roman" panose="02020603050405020304" pitchFamily="18" charset="0"/>
                <a:cs typeface="Times New Roman" panose="02020603050405020304" pitchFamily="18" charset="0"/>
                <a:hlinkClick r:id="rId2"/>
              </a:rPr>
              <a:t> marriage</a:t>
            </a:r>
            <a:r>
              <a:rPr lang="en-US" sz="3200" dirty="0">
                <a:solidFill>
                  <a:srgbClr val="3F3F46"/>
                </a:solidFill>
                <a:latin typeface="Times New Roman" panose="02020603050405020304" pitchFamily="18" charset="0"/>
                <a:cs typeface="Times New Roman" panose="02020603050405020304" pitchFamily="18" charset="0"/>
              </a:rPr>
              <a:t>. They are divorce each other because of misunderstanding. </a:t>
            </a:r>
          </a:p>
          <a:p>
            <a:pPr marL="0" indent="0" algn="l" rtl="0" fontAlgn="base">
              <a:buNone/>
            </a:pPr>
            <a:r>
              <a:rPr lang="en-US" sz="3200" b="1" dirty="0">
                <a:solidFill>
                  <a:srgbClr val="FF6600"/>
                </a:solidFill>
                <a:latin typeface="Times New Roman" panose="02020603050405020304" pitchFamily="18" charset="0"/>
                <a:cs typeface="Times New Roman" panose="02020603050405020304" pitchFamily="18" charset="0"/>
              </a:rPr>
              <a:t>2. Misunderstanding. </a:t>
            </a:r>
            <a:endParaRPr lang="en-US" sz="3200" dirty="0">
              <a:solidFill>
                <a:srgbClr val="3F3F46"/>
              </a:solidFill>
              <a:latin typeface="Times New Roman" panose="02020603050405020304" pitchFamily="18" charset="0"/>
              <a:cs typeface="Times New Roman" panose="02020603050405020304" pitchFamily="18" charset="0"/>
            </a:endParaRPr>
          </a:p>
          <a:p>
            <a:pPr marL="0" indent="0" algn="l" rtl="0" fontAlgn="base">
              <a:buNone/>
            </a:pPr>
            <a:r>
              <a:rPr lang="en-US" sz="3200" dirty="0">
                <a:solidFill>
                  <a:srgbClr val="3F3F46"/>
                </a:solidFill>
                <a:latin typeface="Times New Roman" panose="02020603050405020304" pitchFamily="18" charset="0"/>
                <a:cs typeface="Times New Roman" panose="02020603050405020304" pitchFamily="18" charset="0"/>
              </a:rPr>
              <a:t>In the modern family has a lot of misunderstanding such as beliefs, telling lies etc. Most of the love marriages are break due to the misunderstanding. Sometime small mater can create a big problems due to the  misunderstanding.</a:t>
            </a:r>
          </a:p>
          <a:p>
            <a:pPr algn="l" rtl="0"/>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8011424"/>
      </p:ext>
    </p:extLst>
  </p:cSld>
  <p:clrMapOvr>
    <a:masterClrMapping/>
  </p:clrMapOvr>
  <p:transition>
    <p:wedg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3248" y="690508"/>
            <a:ext cx="10515600" cy="4351338"/>
          </a:xfrm>
        </p:spPr>
        <p:txBody>
          <a:bodyPr>
            <a:noAutofit/>
          </a:bodyPr>
          <a:lstStyle/>
          <a:p>
            <a:pPr marL="0" indent="0" algn="l" rtl="0" fontAlgn="base">
              <a:buNone/>
            </a:pPr>
            <a:r>
              <a:rPr lang="en-US" b="1" dirty="0">
                <a:solidFill>
                  <a:srgbClr val="FF6600"/>
                </a:solidFill>
                <a:latin typeface="Times New Roman" panose="02020603050405020304" pitchFamily="18" charset="0"/>
                <a:cs typeface="Times New Roman" panose="02020603050405020304" pitchFamily="18" charset="0"/>
              </a:rPr>
              <a:t>3. Money problems. </a:t>
            </a:r>
            <a:endParaRPr lang="en-US" dirty="0">
              <a:solidFill>
                <a:srgbClr val="3F3F46"/>
              </a:solidFill>
              <a:latin typeface="Times New Roman" panose="02020603050405020304" pitchFamily="18" charset="0"/>
              <a:cs typeface="Times New Roman" panose="02020603050405020304" pitchFamily="18" charset="0"/>
            </a:endParaRPr>
          </a:p>
          <a:p>
            <a:pPr marL="0" indent="0" algn="l" rtl="0" fontAlgn="base">
              <a:buNone/>
            </a:pPr>
            <a:r>
              <a:rPr lang="en-US" dirty="0">
                <a:solidFill>
                  <a:srgbClr val="3F3F46"/>
                </a:solidFill>
                <a:latin typeface="Times New Roman" panose="02020603050405020304" pitchFamily="18" charset="0"/>
                <a:cs typeface="Times New Roman" panose="02020603050405020304" pitchFamily="18" charset="0"/>
              </a:rPr>
              <a:t>The economy is basic needs of the people as well as family. Money is the stability of a family. Money is the common problem of the family. Some modern family has a lot of money problem because they are not work. They are spend a big amount of money drinking alcohol, smoking etc. So, money is a big problem of modern family.</a:t>
            </a:r>
          </a:p>
          <a:p>
            <a:pPr marL="0" indent="0" algn="l" rtl="0" fontAlgn="base">
              <a:buNone/>
            </a:pPr>
            <a:r>
              <a:rPr lang="en-US" b="1" dirty="0" smtClean="0">
                <a:solidFill>
                  <a:srgbClr val="FF6600"/>
                </a:solidFill>
                <a:latin typeface="Times New Roman" panose="02020603050405020304" pitchFamily="18" charset="0"/>
                <a:cs typeface="Times New Roman" panose="02020603050405020304" pitchFamily="18" charset="0"/>
              </a:rPr>
              <a:t>4</a:t>
            </a:r>
            <a:r>
              <a:rPr lang="en-US" b="1" dirty="0">
                <a:solidFill>
                  <a:srgbClr val="FF6600"/>
                </a:solidFill>
                <a:latin typeface="Times New Roman" panose="02020603050405020304" pitchFamily="18" charset="0"/>
                <a:cs typeface="Times New Roman" panose="02020603050405020304" pitchFamily="18" charset="0"/>
              </a:rPr>
              <a:t>. Alcoholism. </a:t>
            </a:r>
            <a:endParaRPr lang="en-US" dirty="0">
              <a:solidFill>
                <a:srgbClr val="3F3F46"/>
              </a:solidFill>
              <a:latin typeface="Times New Roman" panose="02020603050405020304" pitchFamily="18" charset="0"/>
              <a:cs typeface="Times New Roman" panose="02020603050405020304" pitchFamily="18" charset="0"/>
            </a:endParaRPr>
          </a:p>
          <a:p>
            <a:pPr marL="0" indent="0" algn="l" rtl="0" fontAlgn="base">
              <a:buNone/>
            </a:pPr>
            <a:r>
              <a:rPr lang="en-US" dirty="0">
                <a:solidFill>
                  <a:srgbClr val="3F3F46"/>
                </a:solidFill>
                <a:latin typeface="Times New Roman" panose="02020603050405020304" pitchFamily="18" charset="0"/>
                <a:cs typeface="Times New Roman" panose="02020603050405020304" pitchFamily="18" charset="0"/>
              </a:rPr>
              <a:t>Most of the people are taking alcohol. The alcohol is causes cancer and even death. When a person takes alcohol in that time he/ she doesn’t know the stability. Taking alcohol is create lots of problems like money, physical, mental as well as environmental. Most of modern family members are taking alcohol. So, alcoholism is an another problem of modern family.</a:t>
            </a:r>
          </a:p>
          <a:p>
            <a:pPr algn="l" rtl="0"/>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011763"/>
      </p:ext>
    </p:extLst>
  </p:cSld>
  <p:clrMapOvr>
    <a:masterClrMapping/>
  </p:clrMapOvr>
  <p:transition>
    <p:wedg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01317"/>
            <a:ext cx="10515600" cy="4351338"/>
          </a:xfrm>
        </p:spPr>
        <p:txBody>
          <a:bodyPr>
            <a:noAutofit/>
          </a:bodyPr>
          <a:lstStyle/>
          <a:p>
            <a:pPr marL="0" indent="0" algn="l" rtl="0" fontAlgn="base">
              <a:buNone/>
            </a:pPr>
            <a:r>
              <a:rPr lang="en-US" b="1" dirty="0">
                <a:solidFill>
                  <a:srgbClr val="FF6600"/>
                </a:solidFill>
                <a:latin typeface="Times New Roman" panose="02020603050405020304" pitchFamily="18" charset="0"/>
                <a:cs typeface="Times New Roman" panose="02020603050405020304" pitchFamily="18" charset="0"/>
              </a:rPr>
              <a:t>5. Argue. </a:t>
            </a:r>
            <a:endParaRPr lang="en-US" dirty="0">
              <a:solidFill>
                <a:srgbClr val="3F3F46"/>
              </a:solidFill>
              <a:latin typeface="Times New Roman" panose="02020603050405020304" pitchFamily="18" charset="0"/>
              <a:cs typeface="Times New Roman" panose="02020603050405020304" pitchFamily="18" charset="0"/>
            </a:endParaRPr>
          </a:p>
          <a:p>
            <a:pPr marL="0" indent="0" algn="l" rtl="0" fontAlgn="base">
              <a:buNone/>
            </a:pPr>
            <a:r>
              <a:rPr lang="en-US" dirty="0">
                <a:solidFill>
                  <a:srgbClr val="3F3F46"/>
                </a:solidFill>
                <a:latin typeface="Times New Roman" panose="02020603050405020304" pitchFamily="18" charset="0"/>
                <a:cs typeface="Times New Roman" panose="02020603050405020304" pitchFamily="18" charset="0"/>
              </a:rPr>
              <a:t>Argue is the a common problem of family. Modern Families are perform love marriage. And the modern family couples both husband and wife are equal. They are argue sometime because they are same age, education. Sometime they are argue for preparing food because they both are having jobs. So, it is a big problem. </a:t>
            </a:r>
          </a:p>
          <a:p>
            <a:pPr marL="0" indent="0" algn="l" rtl="0" fontAlgn="base">
              <a:buNone/>
            </a:pPr>
            <a:r>
              <a:rPr lang="en-US" b="1" dirty="0">
                <a:solidFill>
                  <a:srgbClr val="FF6600"/>
                </a:solidFill>
                <a:latin typeface="Times New Roman" panose="02020603050405020304" pitchFamily="18" charset="0"/>
                <a:cs typeface="Times New Roman" panose="02020603050405020304" pitchFamily="18" charset="0"/>
              </a:rPr>
              <a:t>6. Respect. </a:t>
            </a:r>
            <a:endParaRPr lang="en-US" dirty="0">
              <a:solidFill>
                <a:srgbClr val="3F3F46"/>
              </a:solidFill>
              <a:latin typeface="Times New Roman" panose="02020603050405020304" pitchFamily="18" charset="0"/>
              <a:cs typeface="Times New Roman" panose="02020603050405020304" pitchFamily="18" charset="0"/>
            </a:endParaRPr>
          </a:p>
          <a:p>
            <a:pPr marL="0" indent="0" algn="l" rtl="0" fontAlgn="base">
              <a:buNone/>
            </a:pPr>
            <a:r>
              <a:rPr lang="en-US" dirty="0">
                <a:solidFill>
                  <a:srgbClr val="3F3F46"/>
                </a:solidFill>
                <a:latin typeface="Times New Roman" panose="02020603050405020304" pitchFamily="18" charset="0"/>
                <a:cs typeface="Times New Roman" panose="02020603050405020304" pitchFamily="18" charset="0"/>
              </a:rPr>
              <a:t>Respect is refers to the giving value. Every wife should give respect or value of her husband. When a wife doesn’t give respect to her husband, it is not possible to take respect from her husband. For example give respect and take respect. In modern family there is less respect because they are both earnings money. So, it’s major problem of modern family.</a:t>
            </a:r>
          </a:p>
          <a:p>
            <a:pPr marL="0" indent="0" algn="l" rtl="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8240193"/>
      </p:ext>
    </p:extLst>
  </p:cSld>
  <p:clrMapOvr>
    <a:masterClrMapping/>
  </p:clrMapOvr>
  <p:transition>
    <p:wedg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l" rtl="0" fontAlgn="base">
              <a:buNone/>
            </a:pPr>
            <a:r>
              <a:rPr lang="en-US" sz="3200" b="1" dirty="0">
                <a:solidFill>
                  <a:srgbClr val="FF6600"/>
                </a:solidFill>
                <a:latin typeface="Times New Roman" panose="02020603050405020304" pitchFamily="18" charset="0"/>
                <a:cs typeface="Times New Roman" panose="02020603050405020304" pitchFamily="18" charset="0"/>
              </a:rPr>
              <a:t>7. Un-adjustment. </a:t>
            </a:r>
            <a:endParaRPr lang="en-US" sz="3200" dirty="0">
              <a:solidFill>
                <a:srgbClr val="3F3F46"/>
              </a:solidFill>
              <a:latin typeface="Times New Roman" panose="02020603050405020304" pitchFamily="18" charset="0"/>
              <a:cs typeface="Times New Roman" panose="02020603050405020304" pitchFamily="18" charset="0"/>
            </a:endParaRPr>
          </a:p>
          <a:p>
            <a:pPr marL="0" indent="0" algn="l" rtl="0" fontAlgn="base">
              <a:buNone/>
            </a:pPr>
            <a:r>
              <a:rPr lang="en-US" sz="3200" dirty="0">
                <a:solidFill>
                  <a:srgbClr val="3F3F46"/>
                </a:solidFill>
                <a:latin typeface="Times New Roman" panose="02020603050405020304" pitchFamily="18" charset="0"/>
                <a:cs typeface="Times New Roman" panose="02020603050405020304" pitchFamily="18" charset="0"/>
              </a:rPr>
              <a:t>Un-adjustment is the another problem of joint family. When a wife is not adjust her husband family. She is feel alone and behave like other person. She needs separation from this family due to the un-adjustment.</a:t>
            </a:r>
          </a:p>
          <a:p>
            <a:pPr algn="l" rtl="0"/>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4485874"/>
      </p:ext>
    </p:extLst>
  </p:cSld>
  <p:clrMapOvr>
    <a:masterClrMapping/>
  </p:clrMapOvr>
  <p:transition>
    <p:wedg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0" indent="0" algn="l" rtl="0">
              <a:buNone/>
            </a:pPr>
            <a:r>
              <a:rPr lang="en-US" sz="3200" dirty="0" smtClean="0">
                <a:latin typeface="Times New Roman" panose="02020603050405020304" pitchFamily="18" charset="0"/>
                <a:cs typeface="Times New Roman" panose="02020603050405020304" pitchFamily="18" charset="0"/>
              </a:rPr>
              <a:t>Quiz </a:t>
            </a:r>
          </a:p>
          <a:p>
            <a:pPr marL="0" indent="0" algn="l" rtl="0">
              <a:buNone/>
            </a:pPr>
            <a:r>
              <a:rPr lang="en-US" sz="3200" dirty="0" smtClean="0">
                <a:latin typeface="Times New Roman" panose="02020603050405020304" pitchFamily="18" charset="0"/>
                <a:cs typeface="Times New Roman" panose="02020603050405020304" pitchFamily="18" charset="0"/>
              </a:rPr>
              <a:t>1- What are the main types of families ?</a:t>
            </a:r>
          </a:p>
          <a:p>
            <a:pPr marL="0" indent="0" algn="l" rtl="0">
              <a:buNone/>
            </a:pPr>
            <a:r>
              <a:rPr lang="en-US" sz="3200" dirty="0" smtClean="0">
                <a:latin typeface="Times New Roman" panose="02020603050405020304" pitchFamily="18" charset="0"/>
                <a:cs typeface="Times New Roman" panose="02020603050405020304" pitchFamily="18" charset="0"/>
              </a:rPr>
              <a:t>2- Enumerate the basic needs of the family.</a:t>
            </a:r>
          </a:p>
          <a:p>
            <a:pPr marL="0" indent="0" algn="l" rtl="0">
              <a:buNone/>
            </a:pPr>
            <a:r>
              <a:rPr lang="en-US" sz="3200" dirty="0" smtClean="0">
                <a:latin typeface="Times New Roman" panose="02020603050405020304" pitchFamily="18" charset="0"/>
                <a:cs typeface="Times New Roman" panose="02020603050405020304" pitchFamily="18" charset="0"/>
              </a:rPr>
              <a:t>3- What are the health services provided to the family by the nurse?</a:t>
            </a:r>
          </a:p>
          <a:p>
            <a:pPr marL="0" indent="0" algn="l" rtl="0">
              <a:buNone/>
            </a:pPr>
            <a:r>
              <a:rPr lang="en-US" sz="3200" dirty="0" smtClean="0">
                <a:latin typeface="Times New Roman" panose="02020603050405020304" pitchFamily="18" charset="0"/>
                <a:cs typeface="Times New Roman" panose="02020603050405020304" pitchFamily="18" charset="0"/>
              </a:rPr>
              <a:t>4- Write about the characteristics of the modern family.</a:t>
            </a:r>
          </a:p>
          <a:p>
            <a:pPr marL="0" indent="0" algn="l" rtl="0">
              <a:buNone/>
            </a:pPr>
            <a:r>
              <a:rPr lang="en-US" sz="3200" dirty="0" smtClean="0">
                <a:latin typeface="Times New Roman" panose="02020603050405020304" pitchFamily="18" charset="0"/>
                <a:cs typeface="Times New Roman" panose="02020603050405020304" pitchFamily="18" charset="0"/>
              </a:rPr>
              <a:t>5- Enumerate the problems facing modern family.</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4000497"/>
      </p:ext>
    </p:extLst>
  </p:cSld>
  <p:clrMapOvr>
    <a:masterClrMapping/>
  </p:clrMapOvr>
  <p:transition>
    <p:wedg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newborn</Template>
  <TotalTime>326</TotalTime>
  <Words>691</Words>
  <Application>Microsoft Office PowerPoint</Application>
  <PresentationFormat>Custom</PresentationFormat>
  <Paragraphs>60</Paragraphs>
  <Slides>20</Slides>
  <Notes>2</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NewsPrint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SACC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Maher</dc:creator>
  <cp:lastModifiedBy>DR.Ahmed Saker 2O14</cp:lastModifiedBy>
  <cp:revision>46</cp:revision>
  <dcterms:created xsi:type="dcterms:W3CDTF">2023-08-02T17:09:25Z</dcterms:created>
  <dcterms:modified xsi:type="dcterms:W3CDTF">2024-10-14T06:38:16Z</dcterms:modified>
</cp:coreProperties>
</file>